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8447640c6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373ad493c4c65"/>
  </p:sldMasterIdLst>
  <p:sldIdLst>
    <p:sldId xmlns:r="http://schemas.openxmlformats.org/officeDocument/2006/relationships" id="256" r:id="Rc1e1ce47a55a4fdd"/>
    <p:sldId xmlns:r="http://schemas.openxmlformats.org/officeDocument/2006/relationships" id="257" r:id="Rfe70f0774b5046e1"/>
    <p:sldId xmlns:r="http://schemas.openxmlformats.org/officeDocument/2006/relationships" id="258" r:id="Rfe3869977d014875"/>
    <p:sldId xmlns:r="http://schemas.openxmlformats.org/officeDocument/2006/relationships" id="259" r:id="R97f3f2fe60074a3e"/>
    <p:sldId xmlns:r="http://schemas.openxmlformats.org/officeDocument/2006/relationships" id="260" r:id="Rc1cfa1a6deef465e"/>
    <p:sldId xmlns:r="http://schemas.openxmlformats.org/officeDocument/2006/relationships" id="261" r:id="R359995e2a7604fcd"/>
    <p:sldId xmlns:r="http://schemas.openxmlformats.org/officeDocument/2006/relationships" id="262" r:id="Rab383823c33d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373ad493c4c65" /><Relationship Type="http://schemas.openxmlformats.org/officeDocument/2006/relationships/slide" Target="/ppt/slides/slide1.xml" Id="Rc1e1ce47a55a4fdd" /><Relationship Type="http://schemas.openxmlformats.org/officeDocument/2006/relationships/slide" Target="/ppt/slides/slide2.xml" Id="Rfe70f0774b5046e1" /><Relationship Type="http://schemas.openxmlformats.org/officeDocument/2006/relationships/slide" Target="/ppt/slides/slide3.xml" Id="Rfe3869977d014875" /><Relationship Type="http://schemas.openxmlformats.org/officeDocument/2006/relationships/slide" Target="/ppt/slides/slide4.xml" Id="R97f3f2fe60074a3e" /><Relationship Type="http://schemas.openxmlformats.org/officeDocument/2006/relationships/slide" Target="/ppt/slides/slide5.xml" Id="Rc1cfa1a6deef465e" /><Relationship Type="http://schemas.openxmlformats.org/officeDocument/2006/relationships/slide" Target="/ppt/slides/slide6.xml" Id="R359995e2a7604fcd" /><Relationship Type="http://schemas.openxmlformats.org/officeDocument/2006/relationships/slide" Target="/ppt/slides/slide7.xml" Id="Rab383823c33d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bbc84a7cd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355d693a346fa" /><Relationship Type="http://schemas.openxmlformats.org/officeDocument/2006/relationships/theme" Target="/ppt/slideMasters/theme/theme1.xml" Id="R29153cbd335f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355d693a3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fdcf7599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5a8276f0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2c8b9afd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2f8bfe16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1f276d06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258ffe66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b0caeed9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RENTERISIKO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RENTERISIKO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42 780 727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56 998 979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THEODOR BANGSTAD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7605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888 644 202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RENTERISIKO AS</a:t>
            </a:r>
          </a:p>
        </p:txBody>
      </p:sp>
    </p:spTree>
  </p:cSld>
  <p:clrMapOvr>
    <a:masterClrMapping xmlns:a="http://schemas.openxmlformats.org/drawingml/2006/main"/>
  </p:clrMapOvr>
</p:sld>
</file>