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179c18bb094a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3dd60e27504119"/>
  </p:sldMasterIdLst>
  <p:sldIdLst>
    <p:sldId xmlns:r="http://schemas.openxmlformats.org/officeDocument/2006/relationships" id="256" r:id="Rcb00ad425af643e8"/>
    <p:sldId xmlns:r="http://schemas.openxmlformats.org/officeDocument/2006/relationships" id="257" r:id="R6e15d482523a44ea"/>
    <p:sldId xmlns:r="http://schemas.openxmlformats.org/officeDocument/2006/relationships" id="258" r:id="R1a321a0c83044344"/>
    <p:sldId xmlns:r="http://schemas.openxmlformats.org/officeDocument/2006/relationships" id="259" r:id="R782aafbd43de40e9"/>
    <p:sldId xmlns:r="http://schemas.openxmlformats.org/officeDocument/2006/relationships" id="260" r:id="R614f8bb003434ac1"/>
    <p:sldId xmlns:r="http://schemas.openxmlformats.org/officeDocument/2006/relationships" id="261" r:id="Rae37240566f04e95"/>
    <p:sldId xmlns:r="http://schemas.openxmlformats.org/officeDocument/2006/relationships" id="262" r:id="R583fa9146adf46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3dd60e27504119" /><Relationship Type="http://schemas.openxmlformats.org/officeDocument/2006/relationships/slide" Target="/ppt/slides/slide1.xml" Id="Rcb00ad425af643e8" /><Relationship Type="http://schemas.openxmlformats.org/officeDocument/2006/relationships/slide" Target="/ppt/slides/slide2.xml" Id="R6e15d482523a44ea" /><Relationship Type="http://schemas.openxmlformats.org/officeDocument/2006/relationships/slide" Target="/ppt/slides/slide3.xml" Id="R1a321a0c83044344" /><Relationship Type="http://schemas.openxmlformats.org/officeDocument/2006/relationships/slide" Target="/ppt/slides/slide4.xml" Id="R782aafbd43de40e9" /><Relationship Type="http://schemas.openxmlformats.org/officeDocument/2006/relationships/slide" Target="/ppt/slides/slide5.xml" Id="R614f8bb003434ac1" /><Relationship Type="http://schemas.openxmlformats.org/officeDocument/2006/relationships/slide" Target="/ppt/slides/slide6.xml" Id="Rae37240566f04e95" /><Relationship Type="http://schemas.openxmlformats.org/officeDocument/2006/relationships/slide" Target="/ppt/slides/slide7.xml" Id="R583fa9146adf46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6ed31abd974d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ee6adef374deb" /><Relationship Type="http://schemas.openxmlformats.org/officeDocument/2006/relationships/theme" Target="/ppt/slideMasters/theme/theme1.xml" Id="R2b12e5ea51a143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cee6adef374d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025e6865446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289d02c3b45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e757686aa4d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ece20cf1d47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0aa75374b4d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026185ad240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56f0f050c48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LBT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LBT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−1 271 918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886 568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33 101 971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34 789 738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BJARNE TVETE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Frydenbergvegen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93 79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888 671 722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LBT HOLDING AS</a:t>
            </a:r>
          </a:p>
        </p:txBody>
      </p:sp>
    </p:spTree>
  </p:cSld>
  <p:clrMapOvr>
    <a:masterClrMapping xmlns:a="http://schemas.openxmlformats.org/drawingml/2006/main"/>
  </p:clrMapOvr>
</p:sld>
</file>