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83e4733b546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4b6bc212e4787"/>
  </p:sldMasterIdLst>
  <p:sldIdLst>
    <p:sldId xmlns:r="http://schemas.openxmlformats.org/officeDocument/2006/relationships" id="256" r:id="Rce754e4320444187"/>
    <p:sldId xmlns:r="http://schemas.openxmlformats.org/officeDocument/2006/relationships" id="257" r:id="R26027d25ac554b27"/>
    <p:sldId xmlns:r="http://schemas.openxmlformats.org/officeDocument/2006/relationships" id="258" r:id="R5212eac874374c4f"/>
    <p:sldId xmlns:r="http://schemas.openxmlformats.org/officeDocument/2006/relationships" id="259" r:id="Raa7fcff2311b4ce1"/>
    <p:sldId xmlns:r="http://schemas.openxmlformats.org/officeDocument/2006/relationships" id="260" r:id="R4c62b228958c439a"/>
    <p:sldId xmlns:r="http://schemas.openxmlformats.org/officeDocument/2006/relationships" id="261" r:id="Rc2b90f75de3043bb"/>
    <p:sldId xmlns:r="http://schemas.openxmlformats.org/officeDocument/2006/relationships" id="262" r:id="R9c0b8e84b411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4b6bc212e4787" /><Relationship Type="http://schemas.openxmlformats.org/officeDocument/2006/relationships/slide" Target="/ppt/slides/slide1.xml" Id="Rce754e4320444187" /><Relationship Type="http://schemas.openxmlformats.org/officeDocument/2006/relationships/slide" Target="/ppt/slides/slide2.xml" Id="R26027d25ac554b27" /><Relationship Type="http://schemas.openxmlformats.org/officeDocument/2006/relationships/slide" Target="/ppt/slides/slide3.xml" Id="R5212eac874374c4f" /><Relationship Type="http://schemas.openxmlformats.org/officeDocument/2006/relationships/slide" Target="/ppt/slides/slide4.xml" Id="Raa7fcff2311b4ce1" /><Relationship Type="http://schemas.openxmlformats.org/officeDocument/2006/relationships/slide" Target="/ppt/slides/slide5.xml" Id="R4c62b228958c439a" /><Relationship Type="http://schemas.openxmlformats.org/officeDocument/2006/relationships/slide" Target="/ppt/slides/slide6.xml" Id="Rc2b90f75de3043bb" /><Relationship Type="http://schemas.openxmlformats.org/officeDocument/2006/relationships/slide" Target="/ppt/slides/slide7.xml" Id="R9c0b8e84b411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3d4c833944c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20e9cf0b487e" /><Relationship Type="http://schemas.openxmlformats.org/officeDocument/2006/relationships/theme" Target="/ppt/slideMasters/theme/theme1.xml" Id="R93061c8b81ac41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d20e9cf0b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ff063fc51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9003a5ac5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eff95e173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7b474eab4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7d058783e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a88547381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fc6b57e874a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BRÅTHEN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BRÅTHEN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6 122 614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JOHN EDVARD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Krogshavnveien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888 764 232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