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637df3c7e34e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0050abf7d42a7"/>
  </p:sldMasterIdLst>
  <p:sldIdLst>
    <p:sldId xmlns:r="http://schemas.openxmlformats.org/officeDocument/2006/relationships" id="256" r:id="R257c5ca4dd234f62"/>
    <p:sldId xmlns:r="http://schemas.openxmlformats.org/officeDocument/2006/relationships" id="257" r:id="R497f840a2ea9421c"/>
    <p:sldId xmlns:r="http://schemas.openxmlformats.org/officeDocument/2006/relationships" id="258" r:id="R6852e8de61424938"/>
    <p:sldId xmlns:r="http://schemas.openxmlformats.org/officeDocument/2006/relationships" id="259" r:id="R5c77e5d92d30455e"/>
    <p:sldId xmlns:r="http://schemas.openxmlformats.org/officeDocument/2006/relationships" id="260" r:id="R37d8c507d69f4406"/>
    <p:sldId xmlns:r="http://schemas.openxmlformats.org/officeDocument/2006/relationships" id="261" r:id="R422f2b9a8cc2498f"/>
    <p:sldId xmlns:r="http://schemas.openxmlformats.org/officeDocument/2006/relationships" id="262" r:id="Rd14b726d54d34b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0050abf7d42a7" /><Relationship Type="http://schemas.openxmlformats.org/officeDocument/2006/relationships/slide" Target="/ppt/slides/slide1.xml" Id="R257c5ca4dd234f62" /><Relationship Type="http://schemas.openxmlformats.org/officeDocument/2006/relationships/slide" Target="/ppt/slides/slide2.xml" Id="R497f840a2ea9421c" /><Relationship Type="http://schemas.openxmlformats.org/officeDocument/2006/relationships/slide" Target="/ppt/slides/slide3.xml" Id="R6852e8de61424938" /><Relationship Type="http://schemas.openxmlformats.org/officeDocument/2006/relationships/slide" Target="/ppt/slides/slide4.xml" Id="R5c77e5d92d30455e" /><Relationship Type="http://schemas.openxmlformats.org/officeDocument/2006/relationships/slide" Target="/ppt/slides/slide5.xml" Id="R37d8c507d69f4406" /><Relationship Type="http://schemas.openxmlformats.org/officeDocument/2006/relationships/slide" Target="/ppt/slides/slide6.xml" Id="R422f2b9a8cc2498f" /><Relationship Type="http://schemas.openxmlformats.org/officeDocument/2006/relationships/slide" Target="/ppt/slides/slide7.xml" Id="Rd14b726d54d34b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24af25887e4f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db08b99b14e6c" /><Relationship Type="http://schemas.openxmlformats.org/officeDocument/2006/relationships/theme" Target="/ppt/slideMasters/theme/theme1.xml" Id="R2e50a4337fdc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bdb08b99b14e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82cc8a4284f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3004caabf46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1b5484e9e4b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bac4022c0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fdac2f5bb45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2cde5cf4c46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d8526888544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LEPSØY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LEPSØY HOLDING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505 942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30 194 806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31 481 959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WOLLAN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WOLLAN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WOLLAN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WOLLAN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LEPSØY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Hardangervegen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888 813 462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LEPSØY HOLDING AS</a:t>
            </a:r>
          </a:p>
        </p:txBody>
      </p:sp>
    </p:spTree>
  </p:cSld>
  <p:clrMapOvr>
    <a:masterClrMapping xmlns:a="http://schemas.openxmlformats.org/drawingml/2006/main"/>
  </p:clrMapOvr>
</p:sld>
</file>