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0fea9afa7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046a164ab493a"/>
  </p:sldMasterIdLst>
  <p:sldIdLst>
    <p:sldId xmlns:r="http://schemas.openxmlformats.org/officeDocument/2006/relationships" id="256" r:id="R60c6327957134a5a"/>
    <p:sldId xmlns:r="http://schemas.openxmlformats.org/officeDocument/2006/relationships" id="257" r:id="R4d8481db98bd435b"/>
    <p:sldId xmlns:r="http://schemas.openxmlformats.org/officeDocument/2006/relationships" id="258" r:id="Rbe20e81ba1b6408a"/>
    <p:sldId xmlns:r="http://schemas.openxmlformats.org/officeDocument/2006/relationships" id="259" r:id="R3f8d81001688420d"/>
    <p:sldId xmlns:r="http://schemas.openxmlformats.org/officeDocument/2006/relationships" id="260" r:id="R0aac2c8f0894436a"/>
    <p:sldId xmlns:r="http://schemas.openxmlformats.org/officeDocument/2006/relationships" id="261" r:id="Raa61cad1ef4c401e"/>
    <p:sldId xmlns:r="http://schemas.openxmlformats.org/officeDocument/2006/relationships" id="262" r:id="Rb4212be6dc28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046a164ab493a" /><Relationship Type="http://schemas.openxmlformats.org/officeDocument/2006/relationships/slide" Target="/ppt/slides/slide1.xml" Id="R60c6327957134a5a" /><Relationship Type="http://schemas.openxmlformats.org/officeDocument/2006/relationships/slide" Target="/ppt/slides/slide2.xml" Id="R4d8481db98bd435b" /><Relationship Type="http://schemas.openxmlformats.org/officeDocument/2006/relationships/slide" Target="/ppt/slides/slide3.xml" Id="Rbe20e81ba1b6408a" /><Relationship Type="http://schemas.openxmlformats.org/officeDocument/2006/relationships/slide" Target="/ppt/slides/slide4.xml" Id="R3f8d81001688420d" /><Relationship Type="http://schemas.openxmlformats.org/officeDocument/2006/relationships/slide" Target="/ppt/slides/slide5.xml" Id="R0aac2c8f0894436a" /><Relationship Type="http://schemas.openxmlformats.org/officeDocument/2006/relationships/slide" Target="/ppt/slides/slide6.xml" Id="Raa61cad1ef4c401e" /><Relationship Type="http://schemas.openxmlformats.org/officeDocument/2006/relationships/slide" Target="/ppt/slides/slide7.xml" Id="Rb4212be6dc28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d91e09f34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0a0aae1e43a4" /><Relationship Type="http://schemas.openxmlformats.org/officeDocument/2006/relationships/theme" Target="/ppt/slideMasters/theme/theme1.xml" Id="Rca7c542ce376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70a0aae1e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be0de0fb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88b993064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14ed2dfd0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0335c07e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c772fcd3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53d3ffe59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c2cc93d9c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FALNES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FALNES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132 237 126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903 659 048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925 370 797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OLAV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KJARTAN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MAGNUS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NORA GYSLAND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888 832 602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