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a49c9f2c19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79e77b1f64952"/>
  </p:sldMasterIdLst>
  <p:sldIdLst>
    <p:sldId xmlns:r="http://schemas.openxmlformats.org/officeDocument/2006/relationships" id="256" r:id="Rb3c93b440f0945fd"/>
    <p:sldId xmlns:r="http://schemas.openxmlformats.org/officeDocument/2006/relationships" id="257" r:id="R7f260350e2ad4451"/>
    <p:sldId xmlns:r="http://schemas.openxmlformats.org/officeDocument/2006/relationships" id="258" r:id="R4a776d7344654e02"/>
    <p:sldId xmlns:r="http://schemas.openxmlformats.org/officeDocument/2006/relationships" id="259" r:id="R1322c0a6e5ab4958"/>
    <p:sldId xmlns:r="http://schemas.openxmlformats.org/officeDocument/2006/relationships" id="260" r:id="R0263bd0f710846ce"/>
    <p:sldId xmlns:r="http://schemas.openxmlformats.org/officeDocument/2006/relationships" id="261" r:id="R8a5dd34aaa974399"/>
    <p:sldId xmlns:r="http://schemas.openxmlformats.org/officeDocument/2006/relationships" id="262" r:id="R4ff1621a91ac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79e77b1f64952" /><Relationship Type="http://schemas.openxmlformats.org/officeDocument/2006/relationships/slide" Target="/ppt/slides/slide1.xml" Id="Rb3c93b440f0945fd" /><Relationship Type="http://schemas.openxmlformats.org/officeDocument/2006/relationships/slide" Target="/ppt/slides/slide2.xml" Id="R7f260350e2ad4451" /><Relationship Type="http://schemas.openxmlformats.org/officeDocument/2006/relationships/slide" Target="/ppt/slides/slide3.xml" Id="R4a776d7344654e02" /><Relationship Type="http://schemas.openxmlformats.org/officeDocument/2006/relationships/slide" Target="/ppt/slides/slide4.xml" Id="R1322c0a6e5ab4958" /><Relationship Type="http://schemas.openxmlformats.org/officeDocument/2006/relationships/slide" Target="/ppt/slides/slide5.xml" Id="R0263bd0f710846ce" /><Relationship Type="http://schemas.openxmlformats.org/officeDocument/2006/relationships/slide" Target="/ppt/slides/slide6.xml" Id="R8a5dd34aaa974399" /><Relationship Type="http://schemas.openxmlformats.org/officeDocument/2006/relationships/slide" Target="/ppt/slides/slide7.xml" Id="R4ff1621a91ac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79d8bc61d40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74a7d31f24678" /><Relationship Type="http://schemas.openxmlformats.org/officeDocument/2006/relationships/theme" Target="/ppt/slideMasters/theme/theme1.xml" Id="Raa00be1c6c3b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74a7d31f246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d46c99c5e4f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ed1a5415d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23128a0434c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e6f424e6848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2a528412f40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c6e7524854a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4f951d3e949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RØNNING INDRELID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INDRELID HOLDING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3 109 472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120 899 553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121 167 555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JORUND ELISABETH RØNNING INDRELID  –  51,7 %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RØNNING INDRELID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ELISABETH RØNNING INDRELID  –  24,1 %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30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888 862 102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