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62b408b99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126026d3e4efd"/>
  </p:sldMasterIdLst>
  <p:sldIdLst>
    <p:sldId xmlns:r="http://schemas.openxmlformats.org/officeDocument/2006/relationships" id="256" r:id="R019094a2be2547ab"/>
    <p:sldId xmlns:r="http://schemas.openxmlformats.org/officeDocument/2006/relationships" id="257" r:id="Rc1266e310dba474e"/>
    <p:sldId xmlns:r="http://schemas.openxmlformats.org/officeDocument/2006/relationships" id="258" r:id="Ree63e02a80934fd5"/>
    <p:sldId xmlns:r="http://schemas.openxmlformats.org/officeDocument/2006/relationships" id="259" r:id="R1453d40918454c2a"/>
    <p:sldId xmlns:r="http://schemas.openxmlformats.org/officeDocument/2006/relationships" id="260" r:id="R935306c915594949"/>
    <p:sldId xmlns:r="http://schemas.openxmlformats.org/officeDocument/2006/relationships" id="261" r:id="R08f024cd7f384b89"/>
    <p:sldId xmlns:r="http://schemas.openxmlformats.org/officeDocument/2006/relationships" id="262" r:id="Re5aa99746ccc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126026d3e4efd" /><Relationship Type="http://schemas.openxmlformats.org/officeDocument/2006/relationships/slide" Target="/ppt/slides/slide1.xml" Id="R019094a2be2547ab" /><Relationship Type="http://schemas.openxmlformats.org/officeDocument/2006/relationships/slide" Target="/ppt/slides/slide2.xml" Id="Rc1266e310dba474e" /><Relationship Type="http://schemas.openxmlformats.org/officeDocument/2006/relationships/slide" Target="/ppt/slides/slide3.xml" Id="Ree63e02a80934fd5" /><Relationship Type="http://schemas.openxmlformats.org/officeDocument/2006/relationships/slide" Target="/ppt/slides/slide4.xml" Id="R1453d40918454c2a" /><Relationship Type="http://schemas.openxmlformats.org/officeDocument/2006/relationships/slide" Target="/ppt/slides/slide5.xml" Id="R935306c915594949" /><Relationship Type="http://schemas.openxmlformats.org/officeDocument/2006/relationships/slide" Target="/ppt/slides/slide6.xml" Id="R08f024cd7f384b89" /><Relationship Type="http://schemas.openxmlformats.org/officeDocument/2006/relationships/slide" Target="/ppt/slides/slide7.xml" Id="Re5aa99746ccc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70f812cfa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8580292c4290" /><Relationship Type="http://schemas.openxmlformats.org/officeDocument/2006/relationships/theme" Target="/ppt/slideMasters/theme/theme1.xml" Id="R6993d03fb99c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58580292c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8c246722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bde4c9d7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d09c5785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19a0f0ce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1620f3d0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4a05b501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5b944d37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