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8c60d7762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92336e5d84995"/>
  </p:sldMasterIdLst>
  <p:sldIdLst>
    <p:sldId xmlns:r="http://schemas.openxmlformats.org/officeDocument/2006/relationships" id="256" r:id="R9c44319eecdb4ead"/>
    <p:sldId xmlns:r="http://schemas.openxmlformats.org/officeDocument/2006/relationships" id="257" r:id="Rbec9bcec28564d7e"/>
    <p:sldId xmlns:r="http://schemas.openxmlformats.org/officeDocument/2006/relationships" id="258" r:id="R0288909f201c482b"/>
    <p:sldId xmlns:r="http://schemas.openxmlformats.org/officeDocument/2006/relationships" id="259" r:id="R782c59f89be7497a"/>
    <p:sldId xmlns:r="http://schemas.openxmlformats.org/officeDocument/2006/relationships" id="260" r:id="R2be62c6509414180"/>
    <p:sldId xmlns:r="http://schemas.openxmlformats.org/officeDocument/2006/relationships" id="261" r:id="R34b5d2ba35cb4914"/>
    <p:sldId xmlns:r="http://schemas.openxmlformats.org/officeDocument/2006/relationships" id="262" r:id="Rcffbdc696cc2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92336e5d84995" /><Relationship Type="http://schemas.openxmlformats.org/officeDocument/2006/relationships/slide" Target="/ppt/slides/slide1.xml" Id="R9c44319eecdb4ead" /><Relationship Type="http://schemas.openxmlformats.org/officeDocument/2006/relationships/slide" Target="/ppt/slides/slide2.xml" Id="Rbec9bcec28564d7e" /><Relationship Type="http://schemas.openxmlformats.org/officeDocument/2006/relationships/slide" Target="/ppt/slides/slide3.xml" Id="R0288909f201c482b" /><Relationship Type="http://schemas.openxmlformats.org/officeDocument/2006/relationships/slide" Target="/ppt/slides/slide4.xml" Id="R782c59f89be7497a" /><Relationship Type="http://schemas.openxmlformats.org/officeDocument/2006/relationships/slide" Target="/ppt/slides/slide5.xml" Id="R2be62c6509414180" /><Relationship Type="http://schemas.openxmlformats.org/officeDocument/2006/relationships/slide" Target="/ppt/slides/slide6.xml" Id="R34b5d2ba35cb4914" /><Relationship Type="http://schemas.openxmlformats.org/officeDocument/2006/relationships/slide" Target="/ppt/slides/slide7.xml" Id="Rcffbdc696cc2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c70622840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4ea767a19472b" /><Relationship Type="http://schemas.openxmlformats.org/officeDocument/2006/relationships/theme" Target="/ppt/slideMasters/theme/theme1.xml" Id="R7c27835d4a25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4ea767a19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4c6a12cd145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d63f5b1d9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9fbc4cf1f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b04bc060b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a7dae8e8f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648c9141f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38a75d67f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NOK SNAKK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 SNAKK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 SNAKK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 SNAKK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 SNAKK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 SNAKK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973 420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858 890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5 947 733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63 739 253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65 348 998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 SNAKK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BORGERSEN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06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99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 SNAKK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Vesleveien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888 913 912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 SNAKK AS</a:t>
            </a:r>
          </a:p>
        </p:txBody>
      </p:sp>
    </p:spTree>
  </p:cSld>
  <p:clrMapOvr>
    <a:masterClrMapping xmlns:a="http://schemas.openxmlformats.org/drawingml/2006/main"/>
  </p:clrMapOvr>
</p:sld>
</file>