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bc4788910242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5d232769854824"/>
  </p:sldMasterIdLst>
  <p:sldIdLst>
    <p:sldId xmlns:r="http://schemas.openxmlformats.org/officeDocument/2006/relationships" id="256" r:id="Rfc87c7b407824181"/>
    <p:sldId xmlns:r="http://schemas.openxmlformats.org/officeDocument/2006/relationships" id="257" r:id="Ra53ebe23260e4acc"/>
    <p:sldId xmlns:r="http://schemas.openxmlformats.org/officeDocument/2006/relationships" id="258" r:id="R84d85a1489e84604"/>
    <p:sldId xmlns:r="http://schemas.openxmlformats.org/officeDocument/2006/relationships" id="259" r:id="R6ef6a7599ac8465e"/>
    <p:sldId xmlns:r="http://schemas.openxmlformats.org/officeDocument/2006/relationships" id="260" r:id="Rdf6ddbcef73f4261"/>
    <p:sldId xmlns:r="http://schemas.openxmlformats.org/officeDocument/2006/relationships" id="261" r:id="Ra44c43b5759d4a0b"/>
    <p:sldId xmlns:r="http://schemas.openxmlformats.org/officeDocument/2006/relationships" id="262" r:id="Rcae77c8f9b1148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5d232769854824" /><Relationship Type="http://schemas.openxmlformats.org/officeDocument/2006/relationships/slide" Target="/ppt/slides/slide1.xml" Id="Rfc87c7b407824181" /><Relationship Type="http://schemas.openxmlformats.org/officeDocument/2006/relationships/slide" Target="/ppt/slides/slide2.xml" Id="Ra53ebe23260e4acc" /><Relationship Type="http://schemas.openxmlformats.org/officeDocument/2006/relationships/slide" Target="/ppt/slides/slide3.xml" Id="R84d85a1489e84604" /><Relationship Type="http://schemas.openxmlformats.org/officeDocument/2006/relationships/slide" Target="/ppt/slides/slide4.xml" Id="R6ef6a7599ac8465e" /><Relationship Type="http://schemas.openxmlformats.org/officeDocument/2006/relationships/slide" Target="/ppt/slides/slide5.xml" Id="Rdf6ddbcef73f4261" /><Relationship Type="http://schemas.openxmlformats.org/officeDocument/2006/relationships/slide" Target="/ppt/slides/slide6.xml" Id="Ra44c43b5759d4a0b" /><Relationship Type="http://schemas.openxmlformats.org/officeDocument/2006/relationships/slide" Target="/ppt/slides/slide7.xml" Id="Rcae77c8f9b1148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256f1faffb44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cab27ffab4356" /><Relationship Type="http://schemas.openxmlformats.org/officeDocument/2006/relationships/theme" Target="/ppt/slideMasters/theme/theme1.xml" Id="Re49a55b25c3c4d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0cab27ffab43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734531b424d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38e5cc7fc43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313a4320e4b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754680b4d44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8971ec51a40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42dde9d5949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dc7c388d044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HOLDING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−181 316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25 710 631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153 487 650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155 487 623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EINAR HATLO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Borgejordet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3269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888 932 992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HOLDING AS</a:t>
            </a:r>
          </a:p>
        </p:txBody>
      </p:sp>
    </p:spTree>
  </p:cSld>
  <p:clrMapOvr>
    <a:masterClrMapping xmlns:a="http://schemas.openxmlformats.org/drawingml/2006/main"/>
  </p:clrMapOvr>
</p:sld>
</file>