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1d6c3afce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2933b3ac245df"/>
  </p:sldMasterIdLst>
  <p:sldIdLst>
    <p:sldId xmlns:r="http://schemas.openxmlformats.org/officeDocument/2006/relationships" id="256" r:id="Rdd724d981a734e45"/>
    <p:sldId xmlns:r="http://schemas.openxmlformats.org/officeDocument/2006/relationships" id="257" r:id="R36843af494c34bd3"/>
    <p:sldId xmlns:r="http://schemas.openxmlformats.org/officeDocument/2006/relationships" id="258" r:id="Ra5c5c17120a64a32"/>
    <p:sldId xmlns:r="http://schemas.openxmlformats.org/officeDocument/2006/relationships" id="259" r:id="R83e7f5e4435b4621"/>
    <p:sldId xmlns:r="http://schemas.openxmlformats.org/officeDocument/2006/relationships" id="260" r:id="R5fc847a1e18d4d6c"/>
    <p:sldId xmlns:r="http://schemas.openxmlformats.org/officeDocument/2006/relationships" id="261" r:id="Rf801d74dff1c45df"/>
    <p:sldId xmlns:r="http://schemas.openxmlformats.org/officeDocument/2006/relationships" id="262" r:id="Rbdafffda406b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2933b3ac245df" /><Relationship Type="http://schemas.openxmlformats.org/officeDocument/2006/relationships/slide" Target="/ppt/slides/slide1.xml" Id="Rdd724d981a734e45" /><Relationship Type="http://schemas.openxmlformats.org/officeDocument/2006/relationships/slide" Target="/ppt/slides/slide2.xml" Id="R36843af494c34bd3" /><Relationship Type="http://schemas.openxmlformats.org/officeDocument/2006/relationships/slide" Target="/ppt/slides/slide3.xml" Id="Ra5c5c17120a64a32" /><Relationship Type="http://schemas.openxmlformats.org/officeDocument/2006/relationships/slide" Target="/ppt/slides/slide4.xml" Id="R83e7f5e4435b4621" /><Relationship Type="http://schemas.openxmlformats.org/officeDocument/2006/relationships/slide" Target="/ppt/slides/slide5.xml" Id="R5fc847a1e18d4d6c" /><Relationship Type="http://schemas.openxmlformats.org/officeDocument/2006/relationships/slide" Target="/ppt/slides/slide6.xml" Id="Rf801d74dff1c45df" /><Relationship Type="http://schemas.openxmlformats.org/officeDocument/2006/relationships/slide" Target="/ppt/slides/slide7.xml" Id="Rbdafffda406b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3b0b6e800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d54adedd647b1" /><Relationship Type="http://schemas.openxmlformats.org/officeDocument/2006/relationships/theme" Target="/ppt/slideMasters/theme/theme1.xml" Id="Rdc569debcf8a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d54adedd6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433b86695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57c019202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a2e00fcf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593dc297a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dd7132bd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68578dc94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cceb3aa44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TORBJØRN 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81 564 491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84 253 298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HELEN HØYE BEKKEN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BEKKEN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Rustadvegen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888 957 782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