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a22c0611b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8218c59ba423b"/>
  </p:sldMasterIdLst>
  <p:sldIdLst>
    <p:sldId xmlns:r="http://schemas.openxmlformats.org/officeDocument/2006/relationships" id="256" r:id="R32495a24dbf64183"/>
    <p:sldId xmlns:r="http://schemas.openxmlformats.org/officeDocument/2006/relationships" id="257" r:id="R227cb18c2f034384"/>
    <p:sldId xmlns:r="http://schemas.openxmlformats.org/officeDocument/2006/relationships" id="258" r:id="Rd4ad70d422e74d3d"/>
    <p:sldId xmlns:r="http://schemas.openxmlformats.org/officeDocument/2006/relationships" id="259" r:id="R44873bd72e634553"/>
    <p:sldId xmlns:r="http://schemas.openxmlformats.org/officeDocument/2006/relationships" id="260" r:id="Rec2a92f51d104fd2"/>
    <p:sldId xmlns:r="http://schemas.openxmlformats.org/officeDocument/2006/relationships" id="261" r:id="Rea548c4153b14ff5"/>
    <p:sldId xmlns:r="http://schemas.openxmlformats.org/officeDocument/2006/relationships" id="262" r:id="R23d5c8a23148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8218c59ba423b" /><Relationship Type="http://schemas.openxmlformats.org/officeDocument/2006/relationships/slide" Target="/ppt/slides/slide1.xml" Id="R32495a24dbf64183" /><Relationship Type="http://schemas.openxmlformats.org/officeDocument/2006/relationships/slide" Target="/ppt/slides/slide2.xml" Id="R227cb18c2f034384" /><Relationship Type="http://schemas.openxmlformats.org/officeDocument/2006/relationships/slide" Target="/ppt/slides/slide3.xml" Id="Rd4ad70d422e74d3d" /><Relationship Type="http://schemas.openxmlformats.org/officeDocument/2006/relationships/slide" Target="/ppt/slides/slide4.xml" Id="R44873bd72e634553" /><Relationship Type="http://schemas.openxmlformats.org/officeDocument/2006/relationships/slide" Target="/ppt/slides/slide5.xml" Id="Rec2a92f51d104fd2" /><Relationship Type="http://schemas.openxmlformats.org/officeDocument/2006/relationships/slide" Target="/ppt/slides/slide6.xml" Id="Rea548c4153b14ff5" /><Relationship Type="http://schemas.openxmlformats.org/officeDocument/2006/relationships/slide" Target="/ppt/slides/slide7.xml" Id="R23d5c8a23148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2592ed7a2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279f291af484b" /><Relationship Type="http://schemas.openxmlformats.org/officeDocument/2006/relationships/theme" Target="/ppt/slideMasters/theme/theme1.xml" Id="Red08f597a9d8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279f291af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511a3d909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fcc906333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3b1ee2c69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a4ec753cb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11112cf80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0eb85aac44d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c379ceb27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MANGO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54 427 525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64 587 093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BRYNSRUD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42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888 961 402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MANGO HOLDING AS</a:t>
            </a:r>
          </a:p>
        </p:txBody>
      </p:sp>
    </p:spTree>
  </p:cSld>
  <p:clrMapOvr>
    <a:masterClrMapping xmlns:a="http://schemas.openxmlformats.org/drawingml/2006/main"/>
  </p:clrMapOvr>
</p:sld>
</file>