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cd3326599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744c4e92e4a66"/>
  </p:sldMasterIdLst>
  <p:sldIdLst>
    <p:sldId xmlns:r="http://schemas.openxmlformats.org/officeDocument/2006/relationships" id="256" r:id="Raa87bb66a7bb4404"/>
    <p:sldId xmlns:r="http://schemas.openxmlformats.org/officeDocument/2006/relationships" id="257" r:id="R0850513b41104f72"/>
    <p:sldId xmlns:r="http://schemas.openxmlformats.org/officeDocument/2006/relationships" id="258" r:id="Ra060bec5d9784606"/>
    <p:sldId xmlns:r="http://schemas.openxmlformats.org/officeDocument/2006/relationships" id="259" r:id="R299b74de26714269"/>
    <p:sldId xmlns:r="http://schemas.openxmlformats.org/officeDocument/2006/relationships" id="260" r:id="R0df1694461d14e22"/>
    <p:sldId xmlns:r="http://schemas.openxmlformats.org/officeDocument/2006/relationships" id="261" r:id="R4cbe2e3012d7477a"/>
    <p:sldId xmlns:r="http://schemas.openxmlformats.org/officeDocument/2006/relationships" id="262" r:id="R537edee4cfb9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744c4e92e4a66" /><Relationship Type="http://schemas.openxmlformats.org/officeDocument/2006/relationships/slide" Target="/ppt/slides/slide1.xml" Id="Raa87bb66a7bb4404" /><Relationship Type="http://schemas.openxmlformats.org/officeDocument/2006/relationships/slide" Target="/ppt/slides/slide2.xml" Id="R0850513b41104f72" /><Relationship Type="http://schemas.openxmlformats.org/officeDocument/2006/relationships/slide" Target="/ppt/slides/slide3.xml" Id="Ra060bec5d9784606" /><Relationship Type="http://schemas.openxmlformats.org/officeDocument/2006/relationships/slide" Target="/ppt/slides/slide4.xml" Id="R299b74de26714269" /><Relationship Type="http://schemas.openxmlformats.org/officeDocument/2006/relationships/slide" Target="/ppt/slides/slide5.xml" Id="R0df1694461d14e22" /><Relationship Type="http://schemas.openxmlformats.org/officeDocument/2006/relationships/slide" Target="/ppt/slides/slide6.xml" Id="R4cbe2e3012d7477a" /><Relationship Type="http://schemas.openxmlformats.org/officeDocument/2006/relationships/slide" Target="/ppt/slides/slide7.xml" Id="R537edee4cfb9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2cd654bb5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3f55b77db4e5b" /><Relationship Type="http://schemas.openxmlformats.org/officeDocument/2006/relationships/theme" Target="/ppt/slideMasters/theme/theme1.xml" Id="Rb0fec498eccd43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3f55b77db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37f2f7ca3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5c24cd92b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d97694c0345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11bd445b0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ff6266a0847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f6556ce9248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7a4aab4d5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10 022 328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ARNOLDSEN PER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