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47d27929ae46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b8c8b2f4984461"/>
  </p:sldMasterIdLst>
  <p:sldIdLst>
    <p:sldId xmlns:r="http://schemas.openxmlformats.org/officeDocument/2006/relationships" id="256" r:id="R6c938109e8634a06"/>
    <p:sldId xmlns:r="http://schemas.openxmlformats.org/officeDocument/2006/relationships" id="257" r:id="R62f1ced9a69e4085"/>
    <p:sldId xmlns:r="http://schemas.openxmlformats.org/officeDocument/2006/relationships" id="258" r:id="R11d2ff999eb24139"/>
    <p:sldId xmlns:r="http://schemas.openxmlformats.org/officeDocument/2006/relationships" id="259" r:id="Rffd0609ac7174a4c"/>
    <p:sldId xmlns:r="http://schemas.openxmlformats.org/officeDocument/2006/relationships" id="260" r:id="R5d7399f4db6c4470"/>
    <p:sldId xmlns:r="http://schemas.openxmlformats.org/officeDocument/2006/relationships" id="261" r:id="Rd87e9aa81d9d453a"/>
    <p:sldId xmlns:r="http://schemas.openxmlformats.org/officeDocument/2006/relationships" id="262" r:id="R6459bdfccef645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b8c8b2f4984461" /><Relationship Type="http://schemas.openxmlformats.org/officeDocument/2006/relationships/slide" Target="/ppt/slides/slide1.xml" Id="R6c938109e8634a06" /><Relationship Type="http://schemas.openxmlformats.org/officeDocument/2006/relationships/slide" Target="/ppt/slides/slide2.xml" Id="R62f1ced9a69e4085" /><Relationship Type="http://schemas.openxmlformats.org/officeDocument/2006/relationships/slide" Target="/ppt/slides/slide3.xml" Id="R11d2ff999eb24139" /><Relationship Type="http://schemas.openxmlformats.org/officeDocument/2006/relationships/slide" Target="/ppt/slides/slide4.xml" Id="Rffd0609ac7174a4c" /><Relationship Type="http://schemas.openxmlformats.org/officeDocument/2006/relationships/slide" Target="/ppt/slides/slide5.xml" Id="R5d7399f4db6c4470" /><Relationship Type="http://schemas.openxmlformats.org/officeDocument/2006/relationships/slide" Target="/ppt/slides/slide6.xml" Id="Rd87e9aa81d9d453a" /><Relationship Type="http://schemas.openxmlformats.org/officeDocument/2006/relationships/slide" Target="/ppt/slides/slide7.xml" Id="R6459bdfccef645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9f70a3d2a84a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40b2325cc41dc" /><Relationship Type="http://schemas.openxmlformats.org/officeDocument/2006/relationships/theme" Target="/ppt/slideMasters/theme/theme1.xml" Id="R7537d692bd924c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140b2325cc41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8639a37d947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f0d7273404c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77f9ae77a40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38811dd664e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c98aa4f2546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84f1b5ca04a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0d32f51ae46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LT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LT FINANS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423 988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5 483 036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16 391 399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452 738 000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535 208 517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TRYGVE NILSEN  –  62,5 %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 BLOM NILSEN  –  22,1 %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TRYGVE NILSEN  –  10,3 %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HALDIS AGA  –  5,1 %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Nattrutekaien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5411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888 969 942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 FINANS AS</a:t>
            </a:r>
          </a:p>
        </p:txBody>
      </p:sp>
    </p:spTree>
  </p:cSld>
  <p:clrMapOvr>
    <a:masterClrMapping xmlns:a="http://schemas.openxmlformats.org/drawingml/2006/main"/>
  </p:clrMapOvr>
</p:sld>
</file>