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b5ff93688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7558ec066435b"/>
  </p:sldMasterIdLst>
  <p:sldIdLst>
    <p:sldId xmlns:r="http://schemas.openxmlformats.org/officeDocument/2006/relationships" id="256" r:id="Red47b425f4a84ba9"/>
    <p:sldId xmlns:r="http://schemas.openxmlformats.org/officeDocument/2006/relationships" id="257" r:id="Rca1852b727ec4d39"/>
    <p:sldId xmlns:r="http://schemas.openxmlformats.org/officeDocument/2006/relationships" id="258" r:id="Rc571c6786209461e"/>
    <p:sldId xmlns:r="http://schemas.openxmlformats.org/officeDocument/2006/relationships" id="259" r:id="Rf38096ef08304d34"/>
    <p:sldId xmlns:r="http://schemas.openxmlformats.org/officeDocument/2006/relationships" id="260" r:id="R81b4ac2f6425439c"/>
    <p:sldId xmlns:r="http://schemas.openxmlformats.org/officeDocument/2006/relationships" id="261" r:id="R527b0ad0cc64496c"/>
    <p:sldId xmlns:r="http://schemas.openxmlformats.org/officeDocument/2006/relationships" id="262" r:id="R3f6739c20190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7558ec066435b" /><Relationship Type="http://schemas.openxmlformats.org/officeDocument/2006/relationships/slide" Target="/ppt/slides/slide1.xml" Id="Red47b425f4a84ba9" /><Relationship Type="http://schemas.openxmlformats.org/officeDocument/2006/relationships/slide" Target="/ppt/slides/slide2.xml" Id="Rca1852b727ec4d39" /><Relationship Type="http://schemas.openxmlformats.org/officeDocument/2006/relationships/slide" Target="/ppt/slides/slide3.xml" Id="Rc571c6786209461e" /><Relationship Type="http://schemas.openxmlformats.org/officeDocument/2006/relationships/slide" Target="/ppt/slides/slide4.xml" Id="Rf38096ef08304d34" /><Relationship Type="http://schemas.openxmlformats.org/officeDocument/2006/relationships/slide" Target="/ppt/slides/slide5.xml" Id="R81b4ac2f6425439c" /><Relationship Type="http://schemas.openxmlformats.org/officeDocument/2006/relationships/slide" Target="/ppt/slides/slide6.xml" Id="R527b0ad0cc64496c" /><Relationship Type="http://schemas.openxmlformats.org/officeDocument/2006/relationships/slide" Target="/ppt/slides/slide7.xml" Id="R3f6739c20190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cc960dae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04eaf0334f8e" /><Relationship Type="http://schemas.openxmlformats.org/officeDocument/2006/relationships/theme" Target="/ppt/slideMasters/theme/theme1.xml" Id="R106dbe03a5af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b04eaf033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6e3bf7ba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15ff2a18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4e5e4dc5e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bd42d5ad9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bd88c0f9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cc355b76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49031835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