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b58eb0cf9447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ff19f81f7e42be"/>
  </p:sldMasterIdLst>
  <p:sldIdLst>
    <p:sldId xmlns:r="http://schemas.openxmlformats.org/officeDocument/2006/relationships" id="256" r:id="Raa105ef606b045ce"/>
    <p:sldId xmlns:r="http://schemas.openxmlformats.org/officeDocument/2006/relationships" id="257" r:id="R7c294b0b183941bc"/>
    <p:sldId xmlns:r="http://schemas.openxmlformats.org/officeDocument/2006/relationships" id="258" r:id="R7ed2b76ac3bc40d5"/>
    <p:sldId xmlns:r="http://schemas.openxmlformats.org/officeDocument/2006/relationships" id="259" r:id="R34803ff07b8f4371"/>
    <p:sldId xmlns:r="http://schemas.openxmlformats.org/officeDocument/2006/relationships" id="260" r:id="R12e0a478047c4d2a"/>
    <p:sldId xmlns:r="http://schemas.openxmlformats.org/officeDocument/2006/relationships" id="261" r:id="R8e66068fcf5c4dc7"/>
    <p:sldId xmlns:r="http://schemas.openxmlformats.org/officeDocument/2006/relationships" id="262" r:id="R13055107bff642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ff19f81f7e42be" /><Relationship Type="http://schemas.openxmlformats.org/officeDocument/2006/relationships/slide" Target="/ppt/slides/slide1.xml" Id="Raa105ef606b045ce" /><Relationship Type="http://schemas.openxmlformats.org/officeDocument/2006/relationships/slide" Target="/ppt/slides/slide2.xml" Id="R7c294b0b183941bc" /><Relationship Type="http://schemas.openxmlformats.org/officeDocument/2006/relationships/slide" Target="/ppt/slides/slide3.xml" Id="R7ed2b76ac3bc40d5" /><Relationship Type="http://schemas.openxmlformats.org/officeDocument/2006/relationships/slide" Target="/ppt/slides/slide4.xml" Id="R34803ff07b8f4371" /><Relationship Type="http://schemas.openxmlformats.org/officeDocument/2006/relationships/slide" Target="/ppt/slides/slide5.xml" Id="R12e0a478047c4d2a" /><Relationship Type="http://schemas.openxmlformats.org/officeDocument/2006/relationships/slide" Target="/ppt/slides/slide6.xml" Id="R8e66068fcf5c4dc7" /><Relationship Type="http://schemas.openxmlformats.org/officeDocument/2006/relationships/slide" Target="/ppt/slides/slide7.xml" Id="R13055107bff642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db288b373443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e13869ade4166" /><Relationship Type="http://schemas.openxmlformats.org/officeDocument/2006/relationships/theme" Target="/ppt/slideMasters/theme/theme1.xml" Id="R55fe578394354c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5e13869ade41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bb3d67cb243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56fcecbc340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2b1ec9db646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ecb58d7a143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dd20b8ffa46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fba6e051e4d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aad885aa240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VOLD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REGNSKAP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20 252 189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2 245 972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1 873 523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8 322 568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11 963 013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VOLD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 KARI GJERDEVIK VOLD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REGNSKAP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Snekkerveien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4321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68 48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post@voldregnskap.no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888 978 062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REGNSKAP AS</a:t>
            </a:r>
          </a:p>
        </p:txBody>
      </p:sp>
    </p:spTree>
  </p:cSld>
  <p:clrMapOvr>
    <a:masterClrMapping xmlns:a="http://schemas.openxmlformats.org/drawingml/2006/main"/>
  </p:clrMapOvr>
</p:sld>
</file>