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fd2d66c1c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a893123164a89"/>
  </p:sldMasterIdLst>
  <p:sldIdLst>
    <p:sldId xmlns:r="http://schemas.openxmlformats.org/officeDocument/2006/relationships" id="256" r:id="R0bef025bf8124888"/>
    <p:sldId xmlns:r="http://schemas.openxmlformats.org/officeDocument/2006/relationships" id="257" r:id="R6e28b42f9ab4408c"/>
    <p:sldId xmlns:r="http://schemas.openxmlformats.org/officeDocument/2006/relationships" id="258" r:id="R883e0ec53f494067"/>
    <p:sldId xmlns:r="http://schemas.openxmlformats.org/officeDocument/2006/relationships" id="259" r:id="Re21ab570b8a24368"/>
    <p:sldId xmlns:r="http://schemas.openxmlformats.org/officeDocument/2006/relationships" id="260" r:id="R63a964b3561e4a88"/>
    <p:sldId xmlns:r="http://schemas.openxmlformats.org/officeDocument/2006/relationships" id="261" r:id="R2e51cd3187864cf3"/>
    <p:sldId xmlns:r="http://schemas.openxmlformats.org/officeDocument/2006/relationships" id="262" r:id="R94cfb32db715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a893123164a89" /><Relationship Type="http://schemas.openxmlformats.org/officeDocument/2006/relationships/slide" Target="/ppt/slides/slide1.xml" Id="R0bef025bf8124888" /><Relationship Type="http://schemas.openxmlformats.org/officeDocument/2006/relationships/slide" Target="/ppt/slides/slide2.xml" Id="R6e28b42f9ab4408c" /><Relationship Type="http://schemas.openxmlformats.org/officeDocument/2006/relationships/slide" Target="/ppt/slides/slide3.xml" Id="R883e0ec53f494067" /><Relationship Type="http://schemas.openxmlformats.org/officeDocument/2006/relationships/slide" Target="/ppt/slides/slide4.xml" Id="Re21ab570b8a24368" /><Relationship Type="http://schemas.openxmlformats.org/officeDocument/2006/relationships/slide" Target="/ppt/slides/slide5.xml" Id="R63a964b3561e4a88" /><Relationship Type="http://schemas.openxmlformats.org/officeDocument/2006/relationships/slide" Target="/ppt/slides/slide6.xml" Id="R2e51cd3187864cf3" /><Relationship Type="http://schemas.openxmlformats.org/officeDocument/2006/relationships/slide" Target="/ppt/slides/slide7.xml" Id="R94cfb32db715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fc2f19295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3db930e2040ed" /><Relationship Type="http://schemas.openxmlformats.org/officeDocument/2006/relationships/theme" Target="/ppt/slideMasters/theme/theme1.xml" Id="Rfd8cf1d27e25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3db930e20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eb10a914b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9e027eac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90163ef0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38c0cc5d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7b5b6887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0190e110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8808d5be8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CONTANCIA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CONTANCIA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12 427 389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18 266 125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Liavei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jg.sagberg@c2i.net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889 022 892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