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30eb1886e48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f2d39ba03d401c"/>
  </p:sldMasterIdLst>
  <p:sldIdLst>
    <p:sldId xmlns:r="http://schemas.openxmlformats.org/officeDocument/2006/relationships" id="256" r:id="R303bd951d61d45dc"/>
    <p:sldId xmlns:r="http://schemas.openxmlformats.org/officeDocument/2006/relationships" id="257" r:id="R8e51f094683d4e2c"/>
    <p:sldId xmlns:r="http://schemas.openxmlformats.org/officeDocument/2006/relationships" id="258" r:id="R1fce36fb10914823"/>
    <p:sldId xmlns:r="http://schemas.openxmlformats.org/officeDocument/2006/relationships" id="259" r:id="Rfbbfca2b582a45c9"/>
    <p:sldId xmlns:r="http://schemas.openxmlformats.org/officeDocument/2006/relationships" id="260" r:id="R3cbbdfc868024bdd"/>
    <p:sldId xmlns:r="http://schemas.openxmlformats.org/officeDocument/2006/relationships" id="261" r:id="R528478c371a241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f2d39ba03d401c" /><Relationship Type="http://schemas.openxmlformats.org/officeDocument/2006/relationships/slide" Target="/ppt/slides/slide1.xml" Id="R303bd951d61d45dc" /><Relationship Type="http://schemas.openxmlformats.org/officeDocument/2006/relationships/slide" Target="/ppt/slides/slide2.xml" Id="R8e51f094683d4e2c" /><Relationship Type="http://schemas.openxmlformats.org/officeDocument/2006/relationships/slide" Target="/ppt/slides/slide3.xml" Id="R1fce36fb10914823" /><Relationship Type="http://schemas.openxmlformats.org/officeDocument/2006/relationships/slide" Target="/ppt/slides/slide4.xml" Id="Rfbbfca2b582a45c9" /><Relationship Type="http://schemas.openxmlformats.org/officeDocument/2006/relationships/slide" Target="/ppt/slides/slide5.xml" Id="R3cbbdfc868024bdd" /><Relationship Type="http://schemas.openxmlformats.org/officeDocument/2006/relationships/slide" Target="/ppt/slides/slide6.xml" Id="R528478c371a241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14f6f5448b46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40a80b64d44f29" /><Relationship Type="http://schemas.openxmlformats.org/officeDocument/2006/relationships/theme" Target="/ppt/slideMasters/theme/theme1.xml" Id="R15ed4ddfa4d341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40a80b64d4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eec76e11348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1a173d20449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25eb684ce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be77ad57a4f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6185f11ee42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a42019e824d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HM NORGE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Lilleakerveien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magne.arild.tronstad@storebrand.no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889 028 092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HM NORGE PENSJONSKASSE</a:t>
            </a:r>
          </a:p>
        </p:txBody>
      </p:sp>
    </p:spTree>
  </p:cSld>
  <p:clrMapOvr>
    <a:masterClrMapping xmlns:a="http://schemas.openxmlformats.org/drawingml/2006/main"/>
  </p:clrMapOvr>
</p:sld>
</file>