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730c4b126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3db434ed942d4"/>
  </p:sldMasterIdLst>
  <p:sldIdLst>
    <p:sldId xmlns:r="http://schemas.openxmlformats.org/officeDocument/2006/relationships" id="256" r:id="R95341fa7e6074b37"/>
    <p:sldId xmlns:r="http://schemas.openxmlformats.org/officeDocument/2006/relationships" id="257" r:id="R21f671d9d0634c09"/>
    <p:sldId xmlns:r="http://schemas.openxmlformats.org/officeDocument/2006/relationships" id="258" r:id="R8dc41641436741df"/>
    <p:sldId xmlns:r="http://schemas.openxmlformats.org/officeDocument/2006/relationships" id="259" r:id="R9c32aefdf26c416a"/>
    <p:sldId xmlns:r="http://schemas.openxmlformats.org/officeDocument/2006/relationships" id="260" r:id="Ra3a925be56f7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3db434ed942d4" /><Relationship Type="http://schemas.openxmlformats.org/officeDocument/2006/relationships/slide" Target="/ppt/slides/slide1.xml" Id="R95341fa7e6074b37" /><Relationship Type="http://schemas.openxmlformats.org/officeDocument/2006/relationships/slide" Target="/ppt/slides/slide2.xml" Id="R21f671d9d0634c09" /><Relationship Type="http://schemas.openxmlformats.org/officeDocument/2006/relationships/slide" Target="/ppt/slides/slide3.xml" Id="R8dc41641436741df" /><Relationship Type="http://schemas.openxmlformats.org/officeDocument/2006/relationships/slide" Target="/ppt/slides/slide4.xml" Id="R9c32aefdf26c416a" /><Relationship Type="http://schemas.openxmlformats.org/officeDocument/2006/relationships/slide" Target="/ppt/slides/slide5.xml" Id="Ra3a925be56f7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90539c84a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c11d686d4075" /><Relationship Type="http://schemas.openxmlformats.org/officeDocument/2006/relationships/theme" Target="/ppt/slideMasters/theme/theme1.xml" Id="Re0640a884021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6c11d686d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6b816d7e4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1a57ace9f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ffdf63a9f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06f32d5a0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55573b4a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 NORGE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 NORGE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magne.arild.tronstad@storebrand.no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