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c3efbae3b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6cb02c9d74473"/>
  </p:sldMasterIdLst>
  <p:sldIdLst>
    <p:sldId xmlns:r="http://schemas.openxmlformats.org/officeDocument/2006/relationships" id="256" r:id="R30348c7a2d5645c2"/>
    <p:sldId xmlns:r="http://schemas.openxmlformats.org/officeDocument/2006/relationships" id="257" r:id="Re88c85eb333146ad"/>
    <p:sldId xmlns:r="http://schemas.openxmlformats.org/officeDocument/2006/relationships" id="258" r:id="R973396597e1449d1"/>
    <p:sldId xmlns:r="http://schemas.openxmlformats.org/officeDocument/2006/relationships" id="259" r:id="R3675ff8f25f94780"/>
    <p:sldId xmlns:r="http://schemas.openxmlformats.org/officeDocument/2006/relationships" id="260" r:id="R32194e6678104d28"/>
    <p:sldId xmlns:r="http://schemas.openxmlformats.org/officeDocument/2006/relationships" id="261" r:id="Ra433d7fcc8ee4c86"/>
    <p:sldId xmlns:r="http://schemas.openxmlformats.org/officeDocument/2006/relationships" id="262" r:id="Rda712ca3eec9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6cb02c9d74473" /><Relationship Type="http://schemas.openxmlformats.org/officeDocument/2006/relationships/slide" Target="/ppt/slides/slide1.xml" Id="R30348c7a2d5645c2" /><Relationship Type="http://schemas.openxmlformats.org/officeDocument/2006/relationships/slide" Target="/ppt/slides/slide2.xml" Id="Re88c85eb333146ad" /><Relationship Type="http://schemas.openxmlformats.org/officeDocument/2006/relationships/slide" Target="/ppt/slides/slide3.xml" Id="R973396597e1449d1" /><Relationship Type="http://schemas.openxmlformats.org/officeDocument/2006/relationships/slide" Target="/ppt/slides/slide4.xml" Id="R3675ff8f25f94780" /><Relationship Type="http://schemas.openxmlformats.org/officeDocument/2006/relationships/slide" Target="/ppt/slides/slide5.xml" Id="R32194e6678104d28" /><Relationship Type="http://schemas.openxmlformats.org/officeDocument/2006/relationships/slide" Target="/ppt/slides/slide6.xml" Id="Ra433d7fcc8ee4c86" /><Relationship Type="http://schemas.openxmlformats.org/officeDocument/2006/relationships/slide" Target="/ppt/slides/slide7.xml" Id="Rda712ca3eec9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8f663892f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ef10aadf4278" /><Relationship Type="http://schemas.openxmlformats.org/officeDocument/2006/relationships/theme" Target="/ppt/slideMasters/theme/theme1.xml" Id="Ra1a4f9d1372f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6ef10aadf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a9fd4f68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ba9446161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f15a364c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18a31e13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7e4217d7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2628f4304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43e0b7c6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44 582 082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55 104 829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