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a0a1dbad64b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835f65b7e4459d"/>
  </p:sldMasterIdLst>
  <p:sldIdLst>
    <p:sldId xmlns:r="http://schemas.openxmlformats.org/officeDocument/2006/relationships" id="256" r:id="Rdf9dcbe512f74ebf"/>
    <p:sldId xmlns:r="http://schemas.openxmlformats.org/officeDocument/2006/relationships" id="257" r:id="Ra5454657c6c14c74"/>
    <p:sldId xmlns:r="http://schemas.openxmlformats.org/officeDocument/2006/relationships" id="258" r:id="Rd4624ae4a81a4b45"/>
    <p:sldId xmlns:r="http://schemas.openxmlformats.org/officeDocument/2006/relationships" id="259" r:id="R04ca56581a4844e5"/>
    <p:sldId xmlns:r="http://schemas.openxmlformats.org/officeDocument/2006/relationships" id="260" r:id="R32b5d6e4b4ab44cf"/>
    <p:sldId xmlns:r="http://schemas.openxmlformats.org/officeDocument/2006/relationships" id="261" r:id="R87174a1bc9114b39"/>
    <p:sldId xmlns:r="http://schemas.openxmlformats.org/officeDocument/2006/relationships" id="262" r:id="Rb0ecd7babf804a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35f65b7e4459d" /><Relationship Type="http://schemas.openxmlformats.org/officeDocument/2006/relationships/slide" Target="/ppt/slides/slide1.xml" Id="Rdf9dcbe512f74ebf" /><Relationship Type="http://schemas.openxmlformats.org/officeDocument/2006/relationships/slide" Target="/ppt/slides/slide2.xml" Id="Ra5454657c6c14c74" /><Relationship Type="http://schemas.openxmlformats.org/officeDocument/2006/relationships/slide" Target="/ppt/slides/slide3.xml" Id="Rd4624ae4a81a4b45" /><Relationship Type="http://schemas.openxmlformats.org/officeDocument/2006/relationships/slide" Target="/ppt/slides/slide4.xml" Id="R04ca56581a4844e5" /><Relationship Type="http://schemas.openxmlformats.org/officeDocument/2006/relationships/slide" Target="/ppt/slides/slide5.xml" Id="R32b5d6e4b4ab44cf" /><Relationship Type="http://schemas.openxmlformats.org/officeDocument/2006/relationships/slide" Target="/ppt/slides/slide6.xml" Id="R87174a1bc9114b39" /><Relationship Type="http://schemas.openxmlformats.org/officeDocument/2006/relationships/slide" Target="/ppt/slides/slide7.xml" Id="Rb0ecd7babf804a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5d1260e68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8700a83874210" /><Relationship Type="http://schemas.openxmlformats.org/officeDocument/2006/relationships/theme" Target="/ppt/slideMasters/theme/theme1.xml" Id="R8ac2afb4aa62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8700a838742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733e5f32244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def9f071242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73af0fa04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f89ab05084d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7043c0ffa4b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8c5d302054d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3a3f80680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BRATSBERG BRYGGE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BRYGGE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9 147 705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61 568 862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61 691 496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HALLGEIR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Venstøphøgda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889 056 622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