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fce7663caf40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fe76794c084747"/>
  </p:sldMasterIdLst>
  <p:sldIdLst>
    <p:sldId xmlns:r="http://schemas.openxmlformats.org/officeDocument/2006/relationships" id="256" r:id="Rc9077d6561804cd2"/>
    <p:sldId xmlns:r="http://schemas.openxmlformats.org/officeDocument/2006/relationships" id="257" r:id="R91b3ee7916c149d3"/>
    <p:sldId xmlns:r="http://schemas.openxmlformats.org/officeDocument/2006/relationships" id="258" r:id="R0624663b341847c1"/>
    <p:sldId xmlns:r="http://schemas.openxmlformats.org/officeDocument/2006/relationships" id="259" r:id="R84abcac194ce4761"/>
    <p:sldId xmlns:r="http://schemas.openxmlformats.org/officeDocument/2006/relationships" id="260" r:id="R94c0a325f2b0468b"/>
    <p:sldId xmlns:r="http://schemas.openxmlformats.org/officeDocument/2006/relationships" id="261" r:id="R2beb19ff5a074872"/>
    <p:sldId xmlns:r="http://schemas.openxmlformats.org/officeDocument/2006/relationships" id="262" r:id="Rb70313532edb42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fe76794c084747" /><Relationship Type="http://schemas.openxmlformats.org/officeDocument/2006/relationships/slide" Target="/ppt/slides/slide1.xml" Id="Rc9077d6561804cd2" /><Relationship Type="http://schemas.openxmlformats.org/officeDocument/2006/relationships/slide" Target="/ppt/slides/slide2.xml" Id="R91b3ee7916c149d3" /><Relationship Type="http://schemas.openxmlformats.org/officeDocument/2006/relationships/slide" Target="/ppt/slides/slide3.xml" Id="R0624663b341847c1" /><Relationship Type="http://schemas.openxmlformats.org/officeDocument/2006/relationships/slide" Target="/ppt/slides/slide4.xml" Id="R84abcac194ce4761" /><Relationship Type="http://schemas.openxmlformats.org/officeDocument/2006/relationships/slide" Target="/ppt/slides/slide5.xml" Id="R94c0a325f2b0468b" /><Relationship Type="http://schemas.openxmlformats.org/officeDocument/2006/relationships/slide" Target="/ppt/slides/slide6.xml" Id="R2beb19ff5a074872" /><Relationship Type="http://schemas.openxmlformats.org/officeDocument/2006/relationships/slide" Target="/ppt/slides/slide7.xml" Id="Rb70313532edb42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2775ac8b6a4c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2ffc4bd044da1" /><Relationship Type="http://schemas.openxmlformats.org/officeDocument/2006/relationships/theme" Target="/ppt/slideMasters/theme/theme1.xml" Id="Rba3f68751cfb40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02ffc4bd044d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70cc1a4ac48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33d097fcd45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3b832c41641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0ac03f78b47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98c34b61041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d5d474d4744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f6225002c4a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STRAAND HOLDING AS ble etablert [år] og holder til i Vrådal.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−116 188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6 893 377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6 893 377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STRAAND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ARNE STRAAND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STRAAND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Kviteseidvegen 1698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3853 Vrådal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889 057 572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STRAAND HOLDING AS</a:t>
            </a:r>
          </a:p>
        </p:txBody>
      </p:sp>
    </p:spTree>
  </p:cSld>
  <p:clrMapOvr>
    <a:masterClrMapping xmlns:a="http://schemas.openxmlformats.org/drawingml/2006/main"/>
  </p:clrMapOvr>
</p:sld>
</file>