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ed16fdfbda49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db5a7af85f4f57"/>
  </p:sldMasterIdLst>
  <p:sldIdLst>
    <p:sldId xmlns:r="http://schemas.openxmlformats.org/officeDocument/2006/relationships" id="256" r:id="R195df78f538f4fc7"/>
    <p:sldId xmlns:r="http://schemas.openxmlformats.org/officeDocument/2006/relationships" id="257" r:id="Rf3770c94d05e4b6e"/>
    <p:sldId xmlns:r="http://schemas.openxmlformats.org/officeDocument/2006/relationships" id="258" r:id="Rc5cd1ba1d5ab49e7"/>
    <p:sldId xmlns:r="http://schemas.openxmlformats.org/officeDocument/2006/relationships" id="259" r:id="Rd185df3bd96e4b35"/>
    <p:sldId xmlns:r="http://schemas.openxmlformats.org/officeDocument/2006/relationships" id="260" r:id="Rfc20a312901a4b7e"/>
    <p:sldId xmlns:r="http://schemas.openxmlformats.org/officeDocument/2006/relationships" id="261" r:id="R4822c24b54b14a36"/>
    <p:sldId xmlns:r="http://schemas.openxmlformats.org/officeDocument/2006/relationships" id="262" r:id="R5b5124b37ad648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db5a7af85f4f57" /><Relationship Type="http://schemas.openxmlformats.org/officeDocument/2006/relationships/slide" Target="/ppt/slides/slide1.xml" Id="R195df78f538f4fc7" /><Relationship Type="http://schemas.openxmlformats.org/officeDocument/2006/relationships/slide" Target="/ppt/slides/slide2.xml" Id="Rf3770c94d05e4b6e" /><Relationship Type="http://schemas.openxmlformats.org/officeDocument/2006/relationships/slide" Target="/ppt/slides/slide3.xml" Id="Rc5cd1ba1d5ab49e7" /><Relationship Type="http://schemas.openxmlformats.org/officeDocument/2006/relationships/slide" Target="/ppt/slides/slide4.xml" Id="Rd185df3bd96e4b35" /><Relationship Type="http://schemas.openxmlformats.org/officeDocument/2006/relationships/slide" Target="/ppt/slides/slide5.xml" Id="Rfc20a312901a4b7e" /><Relationship Type="http://schemas.openxmlformats.org/officeDocument/2006/relationships/slide" Target="/ppt/slides/slide6.xml" Id="R4822c24b54b14a36" /><Relationship Type="http://schemas.openxmlformats.org/officeDocument/2006/relationships/slide" Target="/ppt/slides/slide7.xml" Id="R5b5124b37ad648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0cc9c4ddf843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a4722f3824bec" /><Relationship Type="http://schemas.openxmlformats.org/officeDocument/2006/relationships/theme" Target="/ppt/slideMasters/theme/theme1.xml" Id="R72c333524e944a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0a4722f3824b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728b4a37f48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2964d56264d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3c282694645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ebafd6e034d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b5e7f04e244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beef2a12c43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9fa689dc544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MATHO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MATHO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11 299 351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15 173 414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18 649 134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 MARTIN HOFF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 THOMAS HOFF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MONA ELISABETH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Havsteinbakken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889 065 982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