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66a52db6d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37242df9047dc"/>
  </p:sldMasterIdLst>
  <p:sldIdLst>
    <p:sldId xmlns:r="http://schemas.openxmlformats.org/officeDocument/2006/relationships" id="256" r:id="Ra850fa0781bb4697"/>
    <p:sldId xmlns:r="http://schemas.openxmlformats.org/officeDocument/2006/relationships" id="257" r:id="R8eb10ec64af14066"/>
    <p:sldId xmlns:r="http://schemas.openxmlformats.org/officeDocument/2006/relationships" id="258" r:id="R52602f5a4d514086"/>
    <p:sldId xmlns:r="http://schemas.openxmlformats.org/officeDocument/2006/relationships" id="259" r:id="R877ce0943ce14f3b"/>
    <p:sldId xmlns:r="http://schemas.openxmlformats.org/officeDocument/2006/relationships" id="260" r:id="Re851d0402ef64b21"/>
    <p:sldId xmlns:r="http://schemas.openxmlformats.org/officeDocument/2006/relationships" id="261" r:id="R93cc0db872004111"/>
    <p:sldId xmlns:r="http://schemas.openxmlformats.org/officeDocument/2006/relationships" id="262" r:id="R6682d847db0b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37242df9047dc" /><Relationship Type="http://schemas.openxmlformats.org/officeDocument/2006/relationships/slide" Target="/ppt/slides/slide1.xml" Id="Ra850fa0781bb4697" /><Relationship Type="http://schemas.openxmlformats.org/officeDocument/2006/relationships/slide" Target="/ppt/slides/slide2.xml" Id="R8eb10ec64af14066" /><Relationship Type="http://schemas.openxmlformats.org/officeDocument/2006/relationships/slide" Target="/ppt/slides/slide3.xml" Id="R52602f5a4d514086" /><Relationship Type="http://schemas.openxmlformats.org/officeDocument/2006/relationships/slide" Target="/ppt/slides/slide4.xml" Id="R877ce0943ce14f3b" /><Relationship Type="http://schemas.openxmlformats.org/officeDocument/2006/relationships/slide" Target="/ppt/slides/slide5.xml" Id="Re851d0402ef64b21" /><Relationship Type="http://schemas.openxmlformats.org/officeDocument/2006/relationships/slide" Target="/ppt/slides/slide6.xml" Id="R93cc0db872004111" /><Relationship Type="http://schemas.openxmlformats.org/officeDocument/2006/relationships/slide" Target="/ppt/slides/slide7.xml" Id="R6682d847db0b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fa4644406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6939ebd94c43" /><Relationship Type="http://schemas.openxmlformats.org/officeDocument/2006/relationships/theme" Target="/ppt/slideMasters/theme/theme1.xml" Id="Ra949dac8e89a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96939ebd9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c950ac41042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1b3cdb793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a043fada3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e95f49540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0ddcb92a9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b73403f95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3ae3e77f6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