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3c82dc108645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5cb726a0d4e19"/>
  </p:sldMasterIdLst>
  <p:sldIdLst>
    <p:sldId xmlns:r="http://schemas.openxmlformats.org/officeDocument/2006/relationships" id="256" r:id="Rb718325e822c4671"/>
    <p:sldId xmlns:r="http://schemas.openxmlformats.org/officeDocument/2006/relationships" id="257" r:id="R5ab7d68468bf4f0c"/>
    <p:sldId xmlns:r="http://schemas.openxmlformats.org/officeDocument/2006/relationships" id="258" r:id="Ra71139c4109c4603"/>
    <p:sldId xmlns:r="http://schemas.openxmlformats.org/officeDocument/2006/relationships" id="259" r:id="Re4788b4658794e58"/>
    <p:sldId xmlns:r="http://schemas.openxmlformats.org/officeDocument/2006/relationships" id="260" r:id="R86be09dfe8fe4556"/>
    <p:sldId xmlns:r="http://schemas.openxmlformats.org/officeDocument/2006/relationships" id="261" r:id="R474936e7782f4173"/>
    <p:sldId xmlns:r="http://schemas.openxmlformats.org/officeDocument/2006/relationships" id="262" r:id="Rd025c7232e4d46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5cb726a0d4e19" /><Relationship Type="http://schemas.openxmlformats.org/officeDocument/2006/relationships/slide" Target="/ppt/slides/slide1.xml" Id="Rb718325e822c4671" /><Relationship Type="http://schemas.openxmlformats.org/officeDocument/2006/relationships/slide" Target="/ppt/slides/slide2.xml" Id="R5ab7d68468bf4f0c" /><Relationship Type="http://schemas.openxmlformats.org/officeDocument/2006/relationships/slide" Target="/ppt/slides/slide3.xml" Id="Ra71139c4109c4603" /><Relationship Type="http://schemas.openxmlformats.org/officeDocument/2006/relationships/slide" Target="/ppt/slides/slide4.xml" Id="Re4788b4658794e58" /><Relationship Type="http://schemas.openxmlformats.org/officeDocument/2006/relationships/slide" Target="/ppt/slides/slide5.xml" Id="R86be09dfe8fe4556" /><Relationship Type="http://schemas.openxmlformats.org/officeDocument/2006/relationships/slide" Target="/ppt/slides/slide6.xml" Id="R474936e7782f4173" /><Relationship Type="http://schemas.openxmlformats.org/officeDocument/2006/relationships/slide" Target="/ppt/slides/slide7.xml" Id="Rd025c7232e4d46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057e4763d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53df37189459d" /><Relationship Type="http://schemas.openxmlformats.org/officeDocument/2006/relationships/theme" Target="/ppt/slideMasters/theme/theme1.xml" Id="Rc70245405704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753df3718945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1ad4eae9d46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7d12810be4a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93643ddc7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3da9be76640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fb323bc9142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1a4450b6344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38af2c15448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MAKRO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18 755 605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19 303 761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GERHARD BRODTKORB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eivind.magnus@poyry.com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