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5b2b2c5af541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9e835604124190"/>
  </p:sldMasterIdLst>
  <p:sldIdLst>
    <p:sldId xmlns:r="http://schemas.openxmlformats.org/officeDocument/2006/relationships" id="256" r:id="Rcff0dabeebb746ba"/>
    <p:sldId xmlns:r="http://schemas.openxmlformats.org/officeDocument/2006/relationships" id="257" r:id="Reeca9ad825e447c9"/>
    <p:sldId xmlns:r="http://schemas.openxmlformats.org/officeDocument/2006/relationships" id="258" r:id="R55d5c645487548cd"/>
    <p:sldId xmlns:r="http://schemas.openxmlformats.org/officeDocument/2006/relationships" id="259" r:id="Rb57082ea02b94666"/>
    <p:sldId xmlns:r="http://schemas.openxmlformats.org/officeDocument/2006/relationships" id="260" r:id="R818bbf5e68a940ad"/>
    <p:sldId xmlns:r="http://schemas.openxmlformats.org/officeDocument/2006/relationships" id="261" r:id="R069d92cc604348a8"/>
    <p:sldId xmlns:r="http://schemas.openxmlformats.org/officeDocument/2006/relationships" id="262" r:id="R4525b22bfca24d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9e835604124190" /><Relationship Type="http://schemas.openxmlformats.org/officeDocument/2006/relationships/slide" Target="/ppt/slides/slide1.xml" Id="Rcff0dabeebb746ba" /><Relationship Type="http://schemas.openxmlformats.org/officeDocument/2006/relationships/slide" Target="/ppt/slides/slide2.xml" Id="Reeca9ad825e447c9" /><Relationship Type="http://schemas.openxmlformats.org/officeDocument/2006/relationships/slide" Target="/ppt/slides/slide3.xml" Id="R55d5c645487548cd" /><Relationship Type="http://schemas.openxmlformats.org/officeDocument/2006/relationships/slide" Target="/ppt/slides/slide4.xml" Id="Rb57082ea02b94666" /><Relationship Type="http://schemas.openxmlformats.org/officeDocument/2006/relationships/slide" Target="/ppt/slides/slide5.xml" Id="R818bbf5e68a940ad" /><Relationship Type="http://schemas.openxmlformats.org/officeDocument/2006/relationships/slide" Target="/ppt/slides/slide6.xml" Id="R069d92cc604348a8" /><Relationship Type="http://schemas.openxmlformats.org/officeDocument/2006/relationships/slide" Target="/ppt/slides/slide7.xml" Id="R4525b22bfca24d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5a6750614640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46846b3d04f2a" /><Relationship Type="http://schemas.openxmlformats.org/officeDocument/2006/relationships/theme" Target="/ppt/slideMasters/theme/theme1.xml" Id="Raa59fef0418240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446846b3d04f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3c5f53e3240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13a6f38a141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4c02d7f4446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79f1930594b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d3848258d40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0823c881141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047cd47a34f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HALVHEL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HALVHEL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HALVHEL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HALVHEL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HALVHEL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HALVHEL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291 843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4 685 652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5 144 988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HALVHEL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KARSTEN PIHL HALVORSEN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KARSTEN PIHL HALVORSEN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HALVHEL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Karsten Pihl Halvorsen, Lundekroken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889 093 692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HALVHEL HOLDING AS</a:t>
            </a:r>
          </a:p>
        </p:txBody>
      </p:sp>
    </p:spTree>
  </p:cSld>
  <p:clrMapOvr>
    <a:masterClrMapping xmlns:a="http://schemas.openxmlformats.org/drawingml/2006/main"/>
  </p:clrMapOvr>
</p:sld>
</file>