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e3d6f39b0f041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69812ea888042f2"/>
  </p:sldMasterIdLst>
  <p:sldIdLst>
    <p:sldId xmlns:r="http://schemas.openxmlformats.org/officeDocument/2006/relationships" id="256" r:id="Ra1e808a326104dcb"/>
    <p:sldId xmlns:r="http://schemas.openxmlformats.org/officeDocument/2006/relationships" id="257" r:id="R093347607de94e92"/>
    <p:sldId xmlns:r="http://schemas.openxmlformats.org/officeDocument/2006/relationships" id="258" r:id="R2698aadc61d34860"/>
    <p:sldId xmlns:r="http://schemas.openxmlformats.org/officeDocument/2006/relationships" id="259" r:id="R42d9c808a2944ec7"/>
    <p:sldId xmlns:r="http://schemas.openxmlformats.org/officeDocument/2006/relationships" id="260" r:id="Rd83f1ddab9dc431d"/>
    <p:sldId xmlns:r="http://schemas.openxmlformats.org/officeDocument/2006/relationships" id="261" r:id="Rcee69f68864f4523"/>
    <p:sldId xmlns:r="http://schemas.openxmlformats.org/officeDocument/2006/relationships" id="262" r:id="Rd703810122ad44f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9812ea888042f2" /><Relationship Type="http://schemas.openxmlformats.org/officeDocument/2006/relationships/slide" Target="/ppt/slides/slide1.xml" Id="Ra1e808a326104dcb" /><Relationship Type="http://schemas.openxmlformats.org/officeDocument/2006/relationships/slide" Target="/ppt/slides/slide2.xml" Id="R093347607de94e92" /><Relationship Type="http://schemas.openxmlformats.org/officeDocument/2006/relationships/slide" Target="/ppt/slides/slide3.xml" Id="R2698aadc61d34860" /><Relationship Type="http://schemas.openxmlformats.org/officeDocument/2006/relationships/slide" Target="/ppt/slides/slide4.xml" Id="R42d9c808a2944ec7" /><Relationship Type="http://schemas.openxmlformats.org/officeDocument/2006/relationships/slide" Target="/ppt/slides/slide5.xml" Id="Rd83f1ddab9dc431d" /><Relationship Type="http://schemas.openxmlformats.org/officeDocument/2006/relationships/slide" Target="/ppt/slides/slide6.xml" Id="Rcee69f68864f4523" /><Relationship Type="http://schemas.openxmlformats.org/officeDocument/2006/relationships/slide" Target="/ppt/slides/slide7.xml" Id="Rd703810122ad44f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0f3bd6b3d84a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67159ef3b4d1e" /><Relationship Type="http://schemas.openxmlformats.org/officeDocument/2006/relationships/theme" Target="/ppt/slideMasters/theme/theme1.xml" Id="Re4a9d06fd81849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67159ef3b4d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64fef4fd644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2f2731b064d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e3dc4dfa294cd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bcf8d77e046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7de66dba0c42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e0e9ec6a842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fbca6ec1e41b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WESSEL FEVANG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FEVANG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4 091 280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3 390 249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3 123 923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31 975 313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35 534 524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FEVANG LARS B WESSEL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Ryums vei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lars@wesselfevang.no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889 102 152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WESSEL FEVANG AS</a:t>
            </a:r>
          </a:p>
        </p:txBody>
      </p:sp>
    </p:spTree>
  </p:cSld>
  <p:clrMapOvr>
    <a:masterClrMapping xmlns:a="http://schemas.openxmlformats.org/drawingml/2006/main"/>
  </p:clrMapOvr>
</p:sld>
</file>