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cf7b58f9ad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25f2e808e94631"/>
  </p:sldMasterIdLst>
  <p:sldIdLst>
    <p:sldId xmlns:r="http://schemas.openxmlformats.org/officeDocument/2006/relationships" id="256" r:id="Rd88b354b26654762"/>
    <p:sldId xmlns:r="http://schemas.openxmlformats.org/officeDocument/2006/relationships" id="257" r:id="Rb60058bf59df4e56"/>
    <p:sldId xmlns:r="http://schemas.openxmlformats.org/officeDocument/2006/relationships" id="258" r:id="R3725313416924a45"/>
    <p:sldId xmlns:r="http://schemas.openxmlformats.org/officeDocument/2006/relationships" id="259" r:id="Rd91ad1d0d9cc4666"/>
    <p:sldId xmlns:r="http://schemas.openxmlformats.org/officeDocument/2006/relationships" id="260" r:id="R6da10a2ffc9e473b"/>
    <p:sldId xmlns:r="http://schemas.openxmlformats.org/officeDocument/2006/relationships" id="261" r:id="Rf4d3b925e31d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5f2e808e94631" /><Relationship Type="http://schemas.openxmlformats.org/officeDocument/2006/relationships/slide" Target="/ppt/slides/slide1.xml" Id="Rd88b354b26654762" /><Relationship Type="http://schemas.openxmlformats.org/officeDocument/2006/relationships/slide" Target="/ppt/slides/slide2.xml" Id="Rb60058bf59df4e56" /><Relationship Type="http://schemas.openxmlformats.org/officeDocument/2006/relationships/slide" Target="/ppt/slides/slide3.xml" Id="R3725313416924a45" /><Relationship Type="http://schemas.openxmlformats.org/officeDocument/2006/relationships/slide" Target="/ppt/slides/slide4.xml" Id="Rd91ad1d0d9cc4666" /><Relationship Type="http://schemas.openxmlformats.org/officeDocument/2006/relationships/slide" Target="/ppt/slides/slide5.xml" Id="R6da10a2ffc9e473b" /><Relationship Type="http://schemas.openxmlformats.org/officeDocument/2006/relationships/slide" Target="/ppt/slides/slide6.xml" Id="Rf4d3b925e31d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059906231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500c2f44b4190" /><Relationship Type="http://schemas.openxmlformats.org/officeDocument/2006/relationships/theme" Target="/ppt/slideMasters/theme/theme1.xml" Id="R05ef17d33104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500c2f44b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f71b65b39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95ddb669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832bf40cf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e9f3bcecf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9f88544eb4c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303b7a2c2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Werner Bjørk, Rogalandgata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