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49eff151a140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1b8f2b584945ba"/>
  </p:sldMasterIdLst>
  <p:sldIdLst>
    <p:sldId xmlns:r="http://schemas.openxmlformats.org/officeDocument/2006/relationships" id="256" r:id="Rb1aaa560b5f142f4"/>
    <p:sldId xmlns:r="http://schemas.openxmlformats.org/officeDocument/2006/relationships" id="257" r:id="R4463ba97d02e4108"/>
    <p:sldId xmlns:r="http://schemas.openxmlformats.org/officeDocument/2006/relationships" id="258" r:id="R68ddea9bba644c6d"/>
    <p:sldId xmlns:r="http://schemas.openxmlformats.org/officeDocument/2006/relationships" id="259" r:id="Ra3a1b4644ea2438e"/>
    <p:sldId xmlns:r="http://schemas.openxmlformats.org/officeDocument/2006/relationships" id="260" r:id="Rc5435a69be924f3b"/>
    <p:sldId xmlns:r="http://schemas.openxmlformats.org/officeDocument/2006/relationships" id="261" r:id="R2c765e128dc04cfc"/>
    <p:sldId xmlns:r="http://schemas.openxmlformats.org/officeDocument/2006/relationships" id="262" r:id="Rb63b7f8899214d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b8f2b584945ba" /><Relationship Type="http://schemas.openxmlformats.org/officeDocument/2006/relationships/slide" Target="/ppt/slides/slide1.xml" Id="Rb1aaa560b5f142f4" /><Relationship Type="http://schemas.openxmlformats.org/officeDocument/2006/relationships/slide" Target="/ppt/slides/slide2.xml" Id="R4463ba97d02e4108" /><Relationship Type="http://schemas.openxmlformats.org/officeDocument/2006/relationships/slide" Target="/ppt/slides/slide3.xml" Id="R68ddea9bba644c6d" /><Relationship Type="http://schemas.openxmlformats.org/officeDocument/2006/relationships/slide" Target="/ppt/slides/slide4.xml" Id="Ra3a1b4644ea2438e" /><Relationship Type="http://schemas.openxmlformats.org/officeDocument/2006/relationships/slide" Target="/ppt/slides/slide5.xml" Id="Rc5435a69be924f3b" /><Relationship Type="http://schemas.openxmlformats.org/officeDocument/2006/relationships/slide" Target="/ppt/slides/slide6.xml" Id="R2c765e128dc04cfc" /><Relationship Type="http://schemas.openxmlformats.org/officeDocument/2006/relationships/slide" Target="/ppt/slides/slide7.xml" Id="Rb63b7f8899214d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c3c71b64642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5d97e0b534893" /><Relationship Type="http://schemas.openxmlformats.org/officeDocument/2006/relationships/theme" Target="/ppt/slideMasters/theme/theme1.xml" Id="R7e358c96ce86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5d97e0b53489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f5e23a8ecd41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7d9c1663743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d5901d7bb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b95ae3e9e4d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b54e3d4724d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23c4a2c46445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4ffd16901141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BJØRK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INVESTERING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−161 514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5 220 708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9 349 442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WERNER  –  50,2 %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 MERETE  –  49,8 %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Werner Bjørk, Rogalandgata 133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5522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BJØRK INVESTERING AS</a:t>
            </a:r>
          </a:p>
        </p:txBody>
      </p:sp>
    </p:spTree>
  </p:cSld>
  <p:clrMapOvr>
    <a:masterClrMapping xmlns:a="http://schemas.openxmlformats.org/drawingml/2006/main"/>
  </p:clrMapOvr>
</p:sld>
</file>