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95a3d3249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cffeb048149bc"/>
  </p:sldMasterIdLst>
  <p:sldIdLst>
    <p:sldId xmlns:r="http://schemas.openxmlformats.org/officeDocument/2006/relationships" id="256" r:id="Re6529a67d7aa4c56"/>
    <p:sldId xmlns:r="http://schemas.openxmlformats.org/officeDocument/2006/relationships" id="257" r:id="R198bc00ca5694332"/>
    <p:sldId xmlns:r="http://schemas.openxmlformats.org/officeDocument/2006/relationships" id="258" r:id="Re66cac99cc6a40e0"/>
    <p:sldId xmlns:r="http://schemas.openxmlformats.org/officeDocument/2006/relationships" id="259" r:id="R957b5b0bfb3a442e"/>
    <p:sldId xmlns:r="http://schemas.openxmlformats.org/officeDocument/2006/relationships" id="260" r:id="R172b91cb17f540c7"/>
    <p:sldId xmlns:r="http://schemas.openxmlformats.org/officeDocument/2006/relationships" id="261" r:id="R7f698d6dd2a141da"/>
    <p:sldId xmlns:r="http://schemas.openxmlformats.org/officeDocument/2006/relationships" id="262" r:id="R8923d33dbf91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cffeb048149bc" /><Relationship Type="http://schemas.openxmlformats.org/officeDocument/2006/relationships/slide" Target="/ppt/slides/slide1.xml" Id="Re6529a67d7aa4c56" /><Relationship Type="http://schemas.openxmlformats.org/officeDocument/2006/relationships/slide" Target="/ppt/slides/slide2.xml" Id="R198bc00ca5694332" /><Relationship Type="http://schemas.openxmlformats.org/officeDocument/2006/relationships/slide" Target="/ppt/slides/slide3.xml" Id="Re66cac99cc6a40e0" /><Relationship Type="http://schemas.openxmlformats.org/officeDocument/2006/relationships/slide" Target="/ppt/slides/slide4.xml" Id="R957b5b0bfb3a442e" /><Relationship Type="http://schemas.openxmlformats.org/officeDocument/2006/relationships/slide" Target="/ppt/slides/slide5.xml" Id="R172b91cb17f540c7" /><Relationship Type="http://schemas.openxmlformats.org/officeDocument/2006/relationships/slide" Target="/ppt/slides/slide6.xml" Id="R7f698d6dd2a141da" /><Relationship Type="http://schemas.openxmlformats.org/officeDocument/2006/relationships/slide" Target="/ppt/slides/slide7.xml" Id="R8923d33dbf91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3cc332fa7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dd5843bb48fb" /><Relationship Type="http://schemas.openxmlformats.org/officeDocument/2006/relationships/theme" Target="/ppt/slideMasters/theme/theme1.xml" Id="R7d1ef98ea2b0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0dd5843bb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36830aa71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3d4a2c36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7d04d36f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06c1c8f6d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048c38a2a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d80e53e2644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3e02513a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−3 353 143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21 703 502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478 514 332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531 748 907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 havnevei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889 114 592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