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56fcd8612744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6852ace0f64f1c"/>
  </p:sldMasterIdLst>
  <p:sldIdLst>
    <p:sldId xmlns:r="http://schemas.openxmlformats.org/officeDocument/2006/relationships" id="256" r:id="R2093e49760ec4f4b"/>
    <p:sldId xmlns:r="http://schemas.openxmlformats.org/officeDocument/2006/relationships" id="257" r:id="R64e22db98be3434b"/>
    <p:sldId xmlns:r="http://schemas.openxmlformats.org/officeDocument/2006/relationships" id="258" r:id="R5066073c71ba4bdc"/>
    <p:sldId xmlns:r="http://schemas.openxmlformats.org/officeDocument/2006/relationships" id="259" r:id="R79b2ce603cb44b74"/>
    <p:sldId xmlns:r="http://schemas.openxmlformats.org/officeDocument/2006/relationships" id="260" r:id="Ra68baba97f6c4810"/>
    <p:sldId xmlns:r="http://schemas.openxmlformats.org/officeDocument/2006/relationships" id="261" r:id="Rac0f587710694760"/>
    <p:sldId xmlns:r="http://schemas.openxmlformats.org/officeDocument/2006/relationships" id="262" r:id="R300d95154d1a45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852ace0f64f1c" /><Relationship Type="http://schemas.openxmlformats.org/officeDocument/2006/relationships/slide" Target="/ppt/slides/slide1.xml" Id="R2093e49760ec4f4b" /><Relationship Type="http://schemas.openxmlformats.org/officeDocument/2006/relationships/slide" Target="/ppt/slides/slide2.xml" Id="R64e22db98be3434b" /><Relationship Type="http://schemas.openxmlformats.org/officeDocument/2006/relationships/slide" Target="/ppt/slides/slide3.xml" Id="R5066073c71ba4bdc" /><Relationship Type="http://schemas.openxmlformats.org/officeDocument/2006/relationships/slide" Target="/ppt/slides/slide4.xml" Id="R79b2ce603cb44b74" /><Relationship Type="http://schemas.openxmlformats.org/officeDocument/2006/relationships/slide" Target="/ppt/slides/slide5.xml" Id="Ra68baba97f6c4810" /><Relationship Type="http://schemas.openxmlformats.org/officeDocument/2006/relationships/slide" Target="/ppt/slides/slide6.xml" Id="Rac0f587710694760" /><Relationship Type="http://schemas.openxmlformats.org/officeDocument/2006/relationships/slide" Target="/ppt/slides/slide7.xml" Id="R300d95154d1a45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8024807e849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fa753e6564b40" /><Relationship Type="http://schemas.openxmlformats.org/officeDocument/2006/relationships/theme" Target="/ppt/slideMasters/theme/theme1.xml" Id="R7721c97ed41f41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8fa753e6564b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a2d9422a94e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8c4e15d0143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42bfbcc6c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fa4a8429841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010e6a04447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3d71390d847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1b437235d49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CHRISTINA STUSVIK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CHRISTINA STUSVIK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CHRISTINA STUSVIK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CHRISTINA STUSVIK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CHRISTINA STUSVIK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CHRISTINA STUSVIK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−366 029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−1 209 355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19 428 983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19 473 958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CHRISTINA STUSVIK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CHRISTINA STUSVIK-EIDE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CHRISTINA STUSVIK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Bjerkebakken 71G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c.stusvikas@gmail.com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889 121 432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CHRISTINA STUSVIK AS</a:t>
            </a:r>
          </a:p>
        </p:txBody>
      </p:sp>
    </p:spTree>
  </p:cSld>
  <p:clrMapOvr>
    <a:masterClrMapping xmlns:a="http://schemas.openxmlformats.org/drawingml/2006/main"/>
  </p:clrMapOvr>
</p:sld>
</file>