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d1dfb3b4a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26456a4d34a6f"/>
  </p:sldMasterIdLst>
  <p:sldIdLst>
    <p:sldId xmlns:r="http://schemas.openxmlformats.org/officeDocument/2006/relationships" id="256" r:id="Rad91505cd89f4256"/>
    <p:sldId xmlns:r="http://schemas.openxmlformats.org/officeDocument/2006/relationships" id="257" r:id="R9524f64cfa004a42"/>
    <p:sldId xmlns:r="http://schemas.openxmlformats.org/officeDocument/2006/relationships" id="258" r:id="Rc92683f909ed48ea"/>
    <p:sldId xmlns:r="http://schemas.openxmlformats.org/officeDocument/2006/relationships" id="259" r:id="Rd120fbf6a6234ce7"/>
    <p:sldId xmlns:r="http://schemas.openxmlformats.org/officeDocument/2006/relationships" id="260" r:id="R8d38a3b552ae4f67"/>
    <p:sldId xmlns:r="http://schemas.openxmlformats.org/officeDocument/2006/relationships" id="261" r:id="Rc56b1567ec2f43f8"/>
    <p:sldId xmlns:r="http://schemas.openxmlformats.org/officeDocument/2006/relationships" id="262" r:id="R9dadfd88bf5d44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26456a4d34a6f" /><Relationship Type="http://schemas.openxmlformats.org/officeDocument/2006/relationships/slide" Target="/ppt/slides/slide1.xml" Id="Rad91505cd89f4256" /><Relationship Type="http://schemas.openxmlformats.org/officeDocument/2006/relationships/slide" Target="/ppt/slides/slide2.xml" Id="R9524f64cfa004a42" /><Relationship Type="http://schemas.openxmlformats.org/officeDocument/2006/relationships/slide" Target="/ppt/slides/slide3.xml" Id="Rc92683f909ed48ea" /><Relationship Type="http://schemas.openxmlformats.org/officeDocument/2006/relationships/slide" Target="/ppt/slides/slide4.xml" Id="Rd120fbf6a6234ce7" /><Relationship Type="http://schemas.openxmlformats.org/officeDocument/2006/relationships/slide" Target="/ppt/slides/slide5.xml" Id="R8d38a3b552ae4f67" /><Relationship Type="http://schemas.openxmlformats.org/officeDocument/2006/relationships/slide" Target="/ppt/slides/slide6.xml" Id="Rc56b1567ec2f43f8" /><Relationship Type="http://schemas.openxmlformats.org/officeDocument/2006/relationships/slide" Target="/ppt/slides/slide7.xml" Id="R9dadfd88bf5d44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0b6abcb78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6928fe3a49ad" /><Relationship Type="http://schemas.openxmlformats.org/officeDocument/2006/relationships/theme" Target="/ppt/slideMasters/theme/theme1.xml" Id="R29e3f66133f0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96928fe3a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a551d481b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aaa3b49a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04c5ec188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75eddcaf4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9d6642f41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1e52611a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738fb0e1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