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07aadfeba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ad7bb866946e9"/>
  </p:sldMasterIdLst>
  <p:sldIdLst>
    <p:sldId xmlns:r="http://schemas.openxmlformats.org/officeDocument/2006/relationships" id="256" r:id="Rce1f8c1d559d4cd2"/>
    <p:sldId xmlns:r="http://schemas.openxmlformats.org/officeDocument/2006/relationships" id="257" r:id="R54668aae863c4334"/>
    <p:sldId xmlns:r="http://schemas.openxmlformats.org/officeDocument/2006/relationships" id="258" r:id="Rae3dc084f3014e28"/>
    <p:sldId xmlns:r="http://schemas.openxmlformats.org/officeDocument/2006/relationships" id="259" r:id="R5b998f1fc17b4b90"/>
    <p:sldId xmlns:r="http://schemas.openxmlformats.org/officeDocument/2006/relationships" id="260" r:id="Rb6db748377a34602"/>
    <p:sldId xmlns:r="http://schemas.openxmlformats.org/officeDocument/2006/relationships" id="261" r:id="R44a4f06b465d433d"/>
    <p:sldId xmlns:r="http://schemas.openxmlformats.org/officeDocument/2006/relationships" id="262" r:id="R84c67cd8f217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ad7bb866946e9" /><Relationship Type="http://schemas.openxmlformats.org/officeDocument/2006/relationships/slide" Target="/ppt/slides/slide1.xml" Id="Rce1f8c1d559d4cd2" /><Relationship Type="http://schemas.openxmlformats.org/officeDocument/2006/relationships/slide" Target="/ppt/slides/slide2.xml" Id="R54668aae863c4334" /><Relationship Type="http://schemas.openxmlformats.org/officeDocument/2006/relationships/slide" Target="/ppt/slides/slide3.xml" Id="Rae3dc084f3014e28" /><Relationship Type="http://schemas.openxmlformats.org/officeDocument/2006/relationships/slide" Target="/ppt/slides/slide4.xml" Id="R5b998f1fc17b4b90" /><Relationship Type="http://schemas.openxmlformats.org/officeDocument/2006/relationships/slide" Target="/ppt/slides/slide5.xml" Id="Rb6db748377a34602" /><Relationship Type="http://schemas.openxmlformats.org/officeDocument/2006/relationships/slide" Target="/ppt/slides/slide6.xml" Id="R44a4f06b465d433d" /><Relationship Type="http://schemas.openxmlformats.org/officeDocument/2006/relationships/slide" Target="/ppt/slides/slide7.xml" Id="R84c67cd8f217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a803d2dff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279520ce4746" /><Relationship Type="http://schemas.openxmlformats.org/officeDocument/2006/relationships/theme" Target="/ppt/slideMasters/theme/theme1.xml" Id="Rebfb79d53ed8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9279520ce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26c8725da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561c75350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231e631d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602db734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d28e53fe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cebf66bd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c85afe364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FLESCUS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MIDTHUN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30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smidth@broadpark.no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