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2eb71d02c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07cc605a94791"/>
  </p:sldMasterIdLst>
  <p:sldIdLst>
    <p:sldId xmlns:r="http://schemas.openxmlformats.org/officeDocument/2006/relationships" id="256" r:id="R2486977779f24827"/>
    <p:sldId xmlns:r="http://schemas.openxmlformats.org/officeDocument/2006/relationships" id="257" r:id="R1a86ccbbdd1940cd"/>
    <p:sldId xmlns:r="http://schemas.openxmlformats.org/officeDocument/2006/relationships" id="258" r:id="R4022de1f73d349de"/>
    <p:sldId xmlns:r="http://schemas.openxmlformats.org/officeDocument/2006/relationships" id="259" r:id="R1d391351ebb3465a"/>
    <p:sldId xmlns:r="http://schemas.openxmlformats.org/officeDocument/2006/relationships" id="260" r:id="R67f5aab3a50e4bbf"/>
    <p:sldId xmlns:r="http://schemas.openxmlformats.org/officeDocument/2006/relationships" id="261" r:id="R4a125afe49f24e52"/>
    <p:sldId xmlns:r="http://schemas.openxmlformats.org/officeDocument/2006/relationships" id="262" r:id="Rbf753cf8c209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07cc605a94791" /><Relationship Type="http://schemas.openxmlformats.org/officeDocument/2006/relationships/slide" Target="/ppt/slides/slide1.xml" Id="R2486977779f24827" /><Relationship Type="http://schemas.openxmlformats.org/officeDocument/2006/relationships/slide" Target="/ppt/slides/slide2.xml" Id="R1a86ccbbdd1940cd" /><Relationship Type="http://schemas.openxmlformats.org/officeDocument/2006/relationships/slide" Target="/ppt/slides/slide3.xml" Id="R4022de1f73d349de" /><Relationship Type="http://schemas.openxmlformats.org/officeDocument/2006/relationships/slide" Target="/ppt/slides/slide4.xml" Id="R1d391351ebb3465a" /><Relationship Type="http://schemas.openxmlformats.org/officeDocument/2006/relationships/slide" Target="/ppt/slides/slide5.xml" Id="R67f5aab3a50e4bbf" /><Relationship Type="http://schemas.openxmlformats.org/officeDocument/2006/relationships/slide" Target="/ppt/slides/slide6.xml" Id="R4a125afe49f24e52" /><Relationship Type="http://schemas.openxmlformats.org/officeDocument/2006/relationships/slide" Target="/ppt/slides/slide7.xml" Id="Rbf753cf8c209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8d5a6cc46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8a7e75bd4e0b" /><Relationship Type="http://schemas.openxmlformats.org/officeDocument/2006/relationships/theme" Target="/ppt/slideMasters/theme/theme1.xml" Id="Rff069e5e25d0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68a7e75bd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4d7d8a41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f0e27ffa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f28d0247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2f877559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1af6d3a0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e9e66602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dd7516af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TVETE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hege@tvetekarlsen.com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