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ed911d34c643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0868a299f34679"/>
  </p:sldMasterIdLst>
  <p:sldIdLst>
    <p:sldId xmlns:r="http://schemas.openxmlformats.org/officeDocument/2006/relationships" id="256" r:id="R909b75aba3d94916"/>
    <p:sldId xmlns:r="http://schemas.openxmlformats.org/officeDocument/2006/relationships" id="257" r:id="R84445bec16f547cb"/>
    <p:sldId xmlns:r="http://schemas.openxmlformats.org/officeDocument/2006/relationships" id="258" r:id="R650fcafe90b143e4"/>
    <p:sldId xmlns:r="http://schemas.openxmlformats.org/officeDocument/2006/relationships" id="259" r:id="Redae134e711546a3"/>
    <p:sldId xmlns:r="http://schemas.openxmlformats.org/officeDocument/2006/relationships" id="260" r:id="R8e2a6d0e0a5b4c0d"/>
    <p:sldId xmlns:r="http://schemas.openxmlformats.org/officeDocument/2006/relationships" id="261" r:id="R414428629bef49a0"/>
    <p:sldId xmlns:r="http://schemas.openxmlformats.org/officeDocument/2006/relationships" id="262" r:id="R1ee635f0950a4e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0868a299f34679" /><Relationship Type="http://schemas.openxmlformats.org/officeDocument/2006/relationships/slide" Target="/ppt/slides/slide1.xml" Id="R909b75aba3d94916" /><Relationship Type="http://schemas.openxmlformats.org/officeDocument/2006/relationships/slide" Target="/ppt/slides/slide2.xml" Id="R84445bec16f547cb" /><Relationship Type="http://schemas.openxmlformats.org/officeDocument/2006/relationships/slide" Target="/ppt/slides/slide3.xml" Id="R650fcafe90b143e4" /><Relationship Type="http://schemas.openxmlformats.org/officeDocument/2006/relationships/slide" Target="/ppt/slides/slide4.xml" Id="Redae134e711546a3" /><Relationship Type="http://schemas.openxmlformats.org/officeDocument/2006/relationships/slide" Target="/ppt/slides/slide5.xml" Id="R8e2a6d0e0a5b4c0d" /><Relationship Type="http://schemas.openxmlformats.org/officeDocument/2006/relationships/slide" Target="/ppt/slides/slide6.xml" Id="R414428629bef49a0" /><Relationship Type="http://schemas.openxmlformats.org/officeDocument/2006/relationships/slide" Target="/ppt/slides/slide7.xml" Id="R1ee635f0950a4e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fc1084bc554f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7eee5f00a405b" /><Relationship Type="http://schemas.openxmlformats.org/officeDocument/2006/relationships/theme" Target="/ppt/slideMasters/theme/theme1.xml" Id="Rf4afa9d5bb7341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d7eee5f00a40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cb4d45ae34c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0d0e57fc240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29a3599ee4c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128dcaed148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39dc4e1084e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2011f88cb4d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13c9d94a749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 HOLDING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112 703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APELAND BJØRN MATHIAS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Rundhaug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889 143 592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