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cd96117c24f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bc7934eb0440df"/>
  </p:sldMasterIdLst>
  <p:sldIdLst>
    <p:sldId xmlns:r="http://schemas.openxmlformats.org/officeDocument/2006/relationships" id="256" r:id="Ra8fe321b5a1d4f99"/>
    <p:sldId xmlns:r="http://schemas.openxmlformats.org/officeDocument/2006/relationships" id="257" r:id="R252a1493ade24fb3"/>
    <p:sldId xmlns:r="http://schemas.openxmlformats.org/officeDocument/2006/relationships" id="258" r:id="R96c45f76c42d4904"/>
    <p:sldId xmlns:r="http://schemas.openxmlformats.org/officeDocument/2006/relationships" id="259" r:id="Rc0d8814ba1ee4462"/>
    <p:sldId xmlns:r="http://schemas.openxmlformats.org/officeDocument/2006/relationships" id="260" r:id="Rcaba7939f82640fa"/>
    <p:sldId xmlns:r="http://schemas.openxmlformats.org/officeDocument/2006/relationships" id="261" r:id="Rbe6410cfd09b4d62"/>
    <p:sldId xmlns:r="http://schemas.openxmlformats.org/officeDocument/2006/relationships" id="262" r:id="R48b1aa1b4df845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c7934eb0440df" /><Relationship Type="http://schemas.openxmlformats.org/officeDocument/2006/relationships/slide" Target="/ppt/slides/slide1.xml" Id="Ra8fe321b5a1d4f99" /><Relationship Type="http://schemas.openxmlformats.org/officeDocument/2006/relationships/slide" Target="/ppt/slides/slide2.xml" Id="R252a1493ade24fb3" /><Relationship Type="http://schemas.openxmlformats.org/officeDocument/2006/relationships/slide" Target="/ppt/slides/slide3.xml" Id="R96c45f76c42d4904" /><Relationship Type="http://schemas.openxmlformats.org/officeDocument/2006/relationships/slide" Target="/ppt/slides/slide4.xml" Id="Rc0d8814ba1ee4462" /><Relationship Type="http://schemas.openxmlformats.org/officeDocument/2006/relationships/slide" Target="/ppt/slides/slide5.xml" Id="Rcaba7939f82640fa" /><Relationship Type="http://schemas.openxmlformats.org/officeDocument/2006/relationships/slide" Target="/ppt/slides/slide6.xml" Id="Rbe6410cfd09b4d62" /><Relationship Type="http://schemas.openxmlformats.org/officeDocument/2006/relationships/slide" Target="/ppt/slides/slide7.xml" Id="R48b1aa1b4df845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4c90cb52e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8aaddb8e84f2b" /><Relationship Type="http://schemas.openxmlformats.org/officeDocument/2006/relationships/theme" Target="/ppt/slideMasters/theme/theme1.xml" Id="R2c6e51b8fbe640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88aaddb8e8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934d47f024e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42b953a9944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b250f3a70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baafd5af2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e6850fd8246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253f27ea649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2da0e1a104e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QVIPSDALEN EFTERRETNINGER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QVIPSDALEN EFTERRETNINGER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1 150 415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29 223 794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29 302 359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EIRIKSSØNN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Hvalstadveien 46C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889 158 522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QVIPSDALEN EFTERRETNINGER AS</a:t>
            </a:r>
          </a:p>
        </p:txBody>
      </p:sp>
    </p:spTree>
  </p:cSld>
  <p:clrMapOvr>
    <a:masterClrMapping xmlns:a="http://schemas.openxmlformats.org/drawingml/2006/main"/>
  </p:clrMapOvr>
</p:sld>
</file>