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0c710b80f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4414273944d6d"/>
  </p:sldMasterIdLst>
  <p:sldIdLst>
    <p:sldId xmlns:r="http://schemas.openxmlformats.org/officeDocument/2006/relationships" id="256" r:id="R2979861c27bc4c38"/>
    <p:sldId xmlns:r="http://schemas.openxmlformats.org/officeDocument/2006/relationships" id="257" r:id="R6b0de6ce07cb4913"/>
    <p:sldId xmlns:r="http://schemas.openxmlformats.org/officeDocument/2006/relationships" id="258" r:id="R314630b0c9c844ab"/>
    <p:sldId xmlns:r="http://schemas.openxmlformats.org/officeDocument/2006/relationships" id="259" r:id="Rc47fd258c43240f0"/>
    <p:sldId xmlns:r="http://schemas.openxmlformats.org/officeDocument/2006/relationships" id="260" r:id="Rbacbb945694242ac"/>
    <p:sldId xmlns:r="http://schemas.openxmlformats.org/officeDocument/2006/relationships" id="261" r:id="R88224010b0fa45a8"/>
    <p:sldId xmlns:r="http://schemas.openxmlformats.org/officeDocument/2006/relationships" id="262" r:id="R4dd6615434aa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4414273944d6d" /><Relationship Type="http://schemas.openxmlformats.org/officeDocument/2006/relationships/slide" Target="/ppt/slides/slide1.xml" Id="R2979861c27bc4c38" /><Relationship Type="http://schemas.openxmlformats.org/officeDocument/2006/relationships/slide" Target="/ppt/slides/slide2.xml" Id="R6b0de6ce07cb4913" /><Relationship Type="http://schemas.openxmlformats.org/officeDocument/2006/relationships/slide" Target="/ppt/slides/slide3.xml" Id="R314630b0c9c844ab" /><Relationship Type="http://schemas.openxmlformats.org/officeDocument/2006/relationships/slide" Target="/ppt/slides/slide4.xml" Id="Rc47fd258c43240f0" /><Relationship Type="http://schemas.openxmlformats.org/officeDocument/2006/relationships/slide" Target="/ppt/slides/slide5.xml" Id="Rbacbb945694242ac" /><Relationship Type="http://schemas.openxmlformats.org/officeDocument/2006/relationships/slide" Target="/ppt/slides/slide6.xml" Id="R88224010b0fa45a8" /><Relationship Type="http://schemas.openxmlformats.org/officeDocument/2006/relationships/slide" Target="/ppt/slides/slide7.xml" Id="R4dd6615434aa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2b59bee1b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62557776040f4" /><Relationship Type="http://schemas.openxmlformats.org/officeDocument/2006/relationships/theme" Target="/ppt/slideMasters/theme/theme1.xml" Id="Rab472a0fc6dd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625577760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22962d13e49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97d0f0312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4ee7b5dcd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2d054fb14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6ca1aaa62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b04619891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34e4e583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58 504 093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147 459 084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GURO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HÅKON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HANS THORSTEIN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GINA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32132426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