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9715cec8b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a9b31d5854876"/>
  </p:sldMasterIdLst>
  <p:sldIdLst>
    <p:sldId xmlns:r="http://schemas.openxmlformats.org/officeDocument/2006/relationships" id="256" r:id="R099ed0dbb234432e"/>
    <p:sldId xmlns:r="http://schemas.openxmlformats.org/officeDocument/2006/relationships" id="257" r:id="Rf2d8a3cdefb040de"/>
    <p:sldId xmlns:r="http://schemas.openxmlformats.org/officeDocument/2006/relationships" id="258" r:id="R209bde8ad3044b22"/>
    <p:sldId xmlns:r="http://schemas.openxmlformats.org/officeDocument/2006/relationships" id="259" r:id="R33b53120689e4a59"/>
    <p:sldId xmlns:r="http://schemas.openxmlformats.org/officeDocument/2006/relationships" id="260" r:id="R082778f935a34c2c"/>
    <p:sldId xmlns:r="http://schemas.openxmlformats.org/officeDocument/2006/relationships" id="261" r:id="R9f9cffbfbb504af1"/>
    <p:sldId xmlns:r="http://schemas.openxmlformats.org/officeDocument/2006/relationships" id="262" r:id="R5b2923780c7942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a9b31d5854876" /><Relationship Type="http://schemas.openxmlformats.org/officeDocument/2006/relationships/slide" Target="/ppt/slides/slide1.xml" Id="R099ed0dbb234432e" /><Relationship Type="http://schemas.openxmlformats.org/officeDocument/2006/relationships/slide" Target="/ppt/slides/slide2.xml" Id="Rf2d8a3cdefb040de" /><Relationship Type="http://schemas.openxmlformats.org/officeDocument/2006/relationships/slide" Target="/ppt/slides/slide3.xml" Id="R209bde8ad3044b22" /><Relationship Type="http://schemas.openxmlformats.org/officeDocument/2006/relationships/slide" Target="/ppt/slides/slide4.xml" Id="R33b53120689e4a59" /><Relationship Type="http://schemas.openxmlformats.org/officeDocument/2006/relationships/slide" Target="/ppt/slides/slide5.xml" Id="R082778f935a34c2c" /><Relationship Type="http://schemas.openxmlformats.org/officeDocument/2006/relationships/slide" Target="/ppt/slides/slide6.xml" Id="R9f9cffbfbb504af1" /><Relationship Type="http://schemas.openxmlformats.org/officeDocument/2006/relationships/slide" Target="/ppt/slides/slide7.xml" Id="R5b2923780c7942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1b33906974c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187e4fcb64c87" /><Relationship Type="http://schemas.openxmlformats.org/officeDocument/2006/relationships/theme" Target="/ppt/slideMasters/theme/theme1.xml" Id="Rc7a34f0ee90b47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187e4fcb6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1661df7e6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9cddb6da1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52e6109b7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efcfb486c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61493716a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7119fd82b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00d024bcc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12 611 459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Larsen, Goddokk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