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afc8be13044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d76e87f0fa495a"/>
  </p:sldMasterIdLst>
  <p:sldIdLst>
    <p:sldId xmlns:r="http://schemas.openxmlformats.org/officeDocument/2006/relationships" id="256" r:id="Ra0e9b8ab90784d20"/>
    <p:sldId xmlns:r="http://schemas.openxmlformats.org/officeDocument/2006/relationships" id="257" r:id="R336f8d7e60594555"/>
    <p:sldId xmlns:r="http://schemas.openxmlformats.org/officeDocument/2006/relationships" id="258" r:id="Rc377ce1e99064f5f"/>
    <p:sldId xmlns:r="http://schemas.openxmlformats.org/officeDocument/2006/relationships" id="259" r:id="Re8e494b97fd54678"/>
    <p:sldId xmlns:r="http://schemas.openxmlformats.org/officeDocument/2006/relationships" id="260" r:id="R75c25fa2a5c24654"/>
    <p:sldId xmlns:r="http://schemas.openxmlformats.org/officeDocument/2006/relationships" id="261" r:id="Rc62b802c9475445d"/>
    <p:sldId xmlns:r="http://schemas.openxmlformats.org/officeDocument/2006/relationships" id="262" r:id="Rac335103145945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76e87f0fa495a" /><Relationship Type="http://schemas.openxmlformats.org/officeDocument/2006/relationships/slide" Target="/ppt/slides/slide1.xml" Id="Ra0e9b8ab90784d20" /><Relationship Type="http://schemas.openxmlformats.org/officeDocument/2006/relationships/slide" Target="/ppt/slides/slide2.xml" Id="R336f8d7e60594555" /><Relationship Type="http://schemas.openxmlformats.org/officeDocument/2006/relationships/slide" Target="/ppt/slides/slide3.xml" Id="Rc377ce1e99064f5f" /><Relationship Type="http://schemas.openxmlformats.org/officeDocument/2006/relationships/slide" Target="/ppt/slides/slide4.xml" Id="Re8e494b97fd54678" /><Relationship Type="http://schemas.openxmlformats.org/officeDocument/2006/relationships/slide" Target="/ppt/slides/slide5.xml" Id="R75c25fa2a5c24654" /><Relationship Type="http://schemas.openxmlformats.org/officeDocument/2006/relationships/slide" Target="/ppt/slides/slide6.xml" Id="Rc62b802c9475445d" /><Relationship Type="http://schemas.openxmlformats.org/officeDocument/2006/relationships/slide" Target="/ppt/slides/slide7.xml" Id="Rac335103145945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b54615cad49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b2d144f23404a" /><Relationship Type="http://schemas.openxmlformats.org/officeDocument/2006/relationships/theme" Target="/ppt/slideMasters/theme/theme1.xml" Id="R2125e2ca6d51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b2d144f2340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c9644f3a94c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e59ed0b3d4c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2762ea4e843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72cd7de09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04fd56dc0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90066fe8546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651e1670a47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ESIKO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ESIKO AS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12 443 108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12 788 839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SNEKVIK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Grindbakken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889 177 012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ESIKO AS</a:t>
            </a:r>
          </a:p>
        </p:txBody>
      </p:sp>
    </p:spTree>
  </p:cSld>
  <p:clrMapOvr>
    <a:masterClrMapping xmlns:a="http://schemas.openxmlformats.org/drawingml/2006/main"/>
  </p:clrMapOvr>
</p:sld>
</file>