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cf006ede1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c7526b35c9406d"/>
  </p:sldMasterIdLst>
  <p:sldIdLst>
    <p:sldId xmlns:r="http://schemas.openxmlformats.org/officeDocument/2006/relationships" id="256" r:id="Rd6e8843a852b4358"/>
    <p:sldId xmlns:r="http://schemas.openxmlformats.org/officeDocument/2006/relationships" id="257" r:id="R7bea1afc093f4884"/>
    <p:sldId xmlns:r="http://schemas.openxmlformats.org/officeDocument/2006/relationships" id="258" r:id="R65ea37f7fd994074"/>
    <p:sldId xmlns:r="http://schemas.openxmlformats.org/officeDocument/2006/relationships" id="259" r:id="R2294867db2b24ec9"/>
    <p:sldId xmlns:r="http://schemas.openxmlformats.org/officeDocument/2006/relationships" id="260" r:id="Rddf4b4104bda426e"/>
    <p:sldId xmlns:r="http://schemas.openxmlformats.org/officeDocument/2006/relationships" id="261" r:id="R7e772572d0614d62"/>
    <p:sldId xmlns:r="http://schemas.openxmlformats.org/officeDocument/2006/relationships" id="262" r:id="Rd1441c9d1a7140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7526b35c9406d" /><Relationship Type="http://schemas.openxmlformats.org/officeDocument/2006/relationships/slide" Target="/ppt/slides/slide1.xml" Id="Rd6e8843a852b4358" /><Relationship Type="http://schemas.openxmlformats.org/officeDocument/2006/relationships/slide" Target="/ppt/slides/slide2.xml" Id="R7bea1afc093f4884" /><Relationship Type="http://schemas.openxmlformats.org/officeDocument/2006/relationships/slide" Target="/ppt/slides/slide3.xml" Id="R65ea37f7fd994074" /><Relationship Type="http://schemas.openxmlformats.org/officeDocument/2006/relationships/slide" Target="/ppt/slides/slide4.xml" Id="R2294867db2b24ec9" /><Relationship Type="http://schemas.openxmlformats.org/officeDocument/2006/relationships/slide" Target="/ppt/slides/slide5.xml" Id="Rddf4b4104bda426e" /><Relationship Type="http://schemas.openxmlformats.org/officeDocument/2006/relationships/slide" Target="/ppt/slides/slide6.xml" Id="R7e772572d0614d62" /><Relationship Type="http://schemas.openxmlformats.org/officeDocument/2006/relationships/slide" Target="/ppt/slides/slide7.xml" Id="Rd1441c9d1a7140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bd42d09a0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740e51693459b" /><Relationship Type="http://schemas.openxmlformats.org/officeDocument/2006/relationships/theme" Target="/ppt/slideMasters/theme/theme1.xml" Id="R90d1c880f1d0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740e5169345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9d8aed41244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6c6b5c30b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bcbd31411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f56ceeb3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b4bc0279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9ebe35ab440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637d132ce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BERG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6 409 426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Tyholtveien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bjarne@rosenborgreklame.no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889 189 312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BERG HOLDING AS</a:t>
            </a:r>
          </a:p>
        </p:txBody>
      </p:sp>
    </p:spTree>
  </p:cSld>
  <p:clrMapOvr>
    <a:masterClrMapping xmlns:a="http://schemas.openxmlformats.org/drawingml/2006/main"/>
  </p:clrMapOvr>
</p:sld>
</file>