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a7534f2b0542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00bc5d71d14b0a"/>
  </p:sldMasterIdLst>
  <p:sldIdLst>
    <p:sldId xmlns:r="http://schemas.openxmlformats.org/officeDocument/2006/relationships" id="256" r:id="R3523e4ced5aa49b5"/>
    <p:sldId xmlns:r="http://schemas.openxmlformats.org/officeDocument/2006/relationships" id="257" r:id="R7a6ea0815f814438"/>
    <p:sldId xmlns:r="http://schemas.openxmlformats.org/officeDocument/2006/relationships" id="258" r:id="R8bf0484a7e114400"/>
    <p:sldId xmlns:r="http://schemas.openxmlformats.org/officeDocument/2006/relationships" id="259" r:id="Rb04b0c177ee646c8"/>
    <p:sldId xmlns:r="http://schemas.openxmlformats.org/officeDocument/2006/relationships" id="260" r:id="R56a6bb2ea74f4af2"/>
    <p:sldId xmlns:r="http://schemas.openxmlformats.org/officeDocument/2006/relationships" id="261" r:id="Rf284ba307aa543ef"/>
    <p:sldId xmlns:r="http://schemas.openxmlformats.org/officeDocument/2006/relationships" id="262" r:id="Rf264f9f31bd04a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00bc5d71d14b0a" /><Relationship Type="http://schemas.openxmlformats.org/officeDocument/2006/relationships/slide" Target="/ppt/slides/slide1.xml" Id="R3523e4ced5aa49b5" /><Relationship Type="http://schemas.openxmlformats.org/officeDocument/2006/relationships/slide" Target="/ppt/slides/slide2.xml" Id="R7a6ea0815f814438" /><Relationship Type="http://schemas.openxmlformats.org/officeDocument/2006/relationships/slide" Target="/ppt/slides/slide3.xml" Id="R8bf0484a7e114400" /><Relationship Type="http://schemas.openxmlformats.org/officeDocument/2006/relationships/slide" Target="/ppt/slides/slide4.xml" Id="Rb04b0c177ee646c8" /><Relationship Type="http://schemas.openxmlformats.org/officeDocument/2006/relationships/slide" Target="/ppt/slides/slide5.xml" Id="R56a6bb2ea74f4af2" /><Relationship Type="http://schemas.openxmlformats.org/officeDocument/2006/relationships/slide" Target="/ppt/slides/slide6.xml" Id="Rf284ba307aa543ef" /><Relationship Type="http://schemas.openxmlformats.org/officeDocument/2006/relationships/slide" Target="/ppt/slides/slide7.xml" Id="Rf264f9f31bd04a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8db738f27448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d642c59b546a6" /><Relationship Type="http://schemas.openxmlformats.org/officeDocument/2006/relationships/theme" Target="/ppt/slideMasters/theme/theme1.xml" Id="Re883fa41dc5749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dd642c59b546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5be9fa3a349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58b9f3cc148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5746a931649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a7b1a3bff4b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0d12ad26d49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ff011f4af4e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210daa53548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5 019 888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37 529 117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42 635 967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ØIJORD STEIN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Bakeribakken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889 194 022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