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b04ef465d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1719034964dec"/>
  </p:sldMasterIdLst>
  <p:sldIdLst>
    <p:sldId xmlns:r="http://schemas.openxmlformats.org/officeDocument/2006/relationships" id="256" r:id="R654c9e6e158a4dfc"/>
    <p:sldId xmlns:r="http://schemas.openxmlformats.org/officeDocument/2006/relationships" id="257" r:id="R1330c85939f344ea"/>
    <p:sldId xmlns:r="http://schemas.openxmlformats.org/officeDocument/2006/relationships" id="258" r:id="R1272075211014fd1"/>
    <p:sldId xmlns:r="http://schemas.openxmlformats.org/officeDocument/2006/relationships" id="259" r:id="R6d38e1e837284f45"/>
    <p:sldId xmlns:r="http://schemas.openxmlformats.org/officeDocument/2006/relationships" id="260" r:id="Rbc107e132e1d4b2e"/>
    <p:sldId xmlns:r="http://schemas.openxmlformats.org/officeDocument/2006/relationships" id="261" r:id="R54f3b2c85fca4523"/>
    <p:sldId xmlns:r="http://schemas.openxmlformats.org/officeDocument/2006/relationships" id="262" r:id="R83b97284814f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1719034964dec" /><Relationship Type="http://schemas.openxmlformats.org/officeDocument/2006/relationships/slide" Target="/ppt/slides/slide1.xml" Id="R654c9e6e158a4dfc" /><Relationship Type="http://schemas.openxmlformats.org/officeDocument/2006/relationships/slide" Target="/ppt/slides/slide2.xml" Id="R1330c85939f344ea" /><Relationship Type="http://schemas.openxmlformats.org/officeDocument/2006/relationships/slide" Target="/ppt/slides/slide3.xml" Id="R1272075211014fd1" /><Relationship Type="http://schemas.openxmlformats.org/officeDocument/2006/relationships/slide" Target="/ppt/slides/slide4.xml" Id="R6d38e1e837284f45" /><Relationship Type="http://schemas.openxmlformats.org/officeDocument/2006/relationships/slide" Target="/ppt/slides/slide5.xml" Id="Rbc107e132e1d4b2e" /><Relationship Type="http://schemas.openxmlformats.org/officeDocument/2006/relationships/slide" Target="/ppt/slides/slide6.xml" Id="R54f3b2c85fca4523" /><Relationship Type="http://schemas.openxmlformats.org/officeDocument/2006/relationships/slide" Target="/ppt/slides/slide7.xml" Id="R83b97284814f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8b89a8465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81940f2e4ab2" /><Relationship Type="http://schemas.openxmlformats.org/officeDocument/2006/relationships/theme" Target="/ppt/slideMasters/theme/theme1.xml" Id="R63e670bea264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481940f2e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b61b9ed4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07a2a463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1c9db28b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70f7871d9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c60095f9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435509a87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bb7f5b40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 HOLDING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40 080 215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