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c3f2db937646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b1e92bd97949e4"/>
  </p:sldMasterIdLst>
  <p:sldIdLst>
    <p:sldId xmlns:r="http://schemas.openxmlformats.org/officeDocument/2006/relationships" id="256" r:id="Re6da41efb48a4782"/>
    <p:sldId xmlns:r="http://schemas.openxmlformats.org/officeDocument/2006/relationships" id="257" r:id="R792b9e7e274d483b"/>
    <p:sldId xmlns:r="http://schemas.openxmlformats.org/officeDocument/2006/relationships" id="258" r:id="Rd8eb13dfec3e4444"/>
    <p:sldId xmlns:r="http://schemas.openxmlformats.org/officeDocument/2006/relationships" id="259" r:id="R489d9fc12da4447b"/>
    <p:sldId xmlns:r="http://schemas.openxmlformats.org/officeDocument/2006/relationships" id="260" r:id="Re954c7b2ad824d1b"/>
    <p:sldId xmlns:r="http://schemas.openxmlformats.org/officeDocument/2006/relationships" id="261" r:id="Rbd8806ab572b4622"/>
    <p:sldId xmlns:r="http://schemas.openxmlformats.org/officeDocument/2006/relationships" id="262" r:id="Raae4a57b57bb47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b1e92bd97949e4" /><Relationship Type="http://schemas.openxmlformats.org/officeDocument/2006/relationships/slide" Target="/ppt/slides/slide1.xml" Id="Re6da41efb48a4782" /><Relationship Type="http://schemas.openxmlformats.org/officeDocument/2006/relationships/slide" Target="/ppt/slides/slide2.xml" Id="R792b9e7e274d483b" /><Relationship Type="http://schemas.openxmlformats.org/officeDocument/2006/relationships/slide" Target="/ppt/slides/slide3.xml" Id="Rd8eb13dfec3e4444" /><Relationship Type="http://schemas.openxmlformats.org/officeDocument/2006/relationships/slide" Target="/ppt/slides/slide4.xml" Id="R489d9fc12da4447b" /><Relationship Type="http://schemas.openxmlformats.org/officeDocument/2006/relationships/slide" Target="/ppt/slides/slide5.xml" Id="Re954c7b2ad824d1b" /><Relationship Type="http://schemas.openxmlformats.org/officeDocument/2006/relationships/slide" Target="/ppt/slides/slide6.xml" Id="Rbd8806ab572b4622" /><Relationship Type="http://schemas.openxmlformats.org/officeDocument/2006/relationships/slide" Target="/ppt/slides/slide7.xml" Id="Raae4a57b57bb47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a396cc37b449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d0a2e8e894e1d" /><Relationship Type="http://schemas.openxmlformats.org/officeDocument/2006/relationships/theme" Target="/ppt/slideMasters/theme/theme1.xml" Id="R567691398a2744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fd0a2e8e894e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afd72177443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57c1a624243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b94bffa6346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3a165475747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2268791b145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09ac5c0e544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0bdaa37e744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HW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HW HOLDING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985 029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1 672 268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2 179 887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HELÉN WINDSVOLL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Linståveien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3683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889 224 142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 HOLDING AS</a:t>
            </a:r>
          </a:p>
        </p:txBody>
      </p:sp>
    </p:spTree>
  </p:cSld>
  <p:clrMapOvr>
    <a:masterClrMapping xmlns:a="http://schemas.openxmlformats.org/drawingml/2006/main"/>
  </p:clrMapOvr>
</p:sld>
</file>