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4ffd49154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6303b57f0a424c"/>
  </p:sldMasterIdLst>
  <p:sldIdLst>
    <p:sldId xmlns:r="http://schemas.openxmlformats.org/officeDocument/2006/relationships" id="256" r:id="R2ab04b676113491f"/>
    <p:sldId xmlns:r="http://schemas.openxmlformats.org/officeDocument/2006/relationships" id="257" r:id="R8da30296cf53496c"/>
    <p:sldId xmlns:r="http://schemas.openxmlformats.org/officeDocument/2006/relationships" id="258" r:id="R8a4d8e8744f3464b"/>
    <p:sldId xmlns:r="http://schemas.openxmlformats.org/officeDocument/2006/relationships" id="259" r:id="R9b1fd734307647ed"/>
    <p:sldId xmlns:r="http://schemas.openxmlformats.org/officeDocument/2006/relationships" id="260" r:id="R9e5b842a6db74a60"/>
    <p:sldId xmlns:r="http://schemas.openxmlformats.org/officeDocument/2006/relationships" id="261" r:id="R020ef6a221fc42ad"/>
    <p:sldId xmlns:r="http://schemas.openxmlformats.org/officeDocument/2006/relationships" id="262" r:id="Ra95ddae8243e44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303b57f0a424c" /><Relationship Type="http://schemas.openxmlformats.org/officeDocument/2006/relationships/slide" Target="/ppt/slides/slide1.xml" Id="R2ab04b676113491f" /><Relationship Type="http://schemas.openxmlformats.org/officeDocument/2006/relationships/slide" Target="/ppt/slides/slide2.xml" Id="R8da30296cf53496c" /><Relationship Type="http://schemas.openxmlformats.org/officeDocument/2006/relationships/slide" Target="/ppt/slides/slide3.xml" Id="R8a4d8e8744f3464b" /><Relationship Type="http://schemas.openxmlformats.org/officeDocument/2006/relationships/slide" Target="/ppt/slides/slide4.xml" Id="R9b1fd734307647ed" /><Relationship Type="http://schemas.openxmlformats.org/officeDocument/2006/relationships/slide" Target="/ppt/slides/slide5.xml" Id="R9e5b842a6db74a60" /><Relationship Type="http://schemas.openxmlformats.org/officeDocument/2006/relationships/slide" Target="/ppt/slides/slide6.xml" Id="R020ef6a221fc42ad" /><Relationship Type="http://schemas.openxmlformats.org/officeDocument/2006/relationships/slide" Target="/ppt/slides/slide7.xml" Id="Ra95ddae8243e44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f5fe05d5c4a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5812e92c7486b" /><Relationship Type="http://schemas.openxmlformats.org/officeDocument/2006/relationships/theme" Target="/ppt/slideMasters/theme/theme1.xml" Id="R8322aae27f1d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5812e92c7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ae1df092f4a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ee09983bc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655eae1c5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0b2b12e2540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2d138b455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0a7bc7fb845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c63add67940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OLFA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OLFA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55 237 918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4 167 727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59 862 195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FALLAN  –  54,4 %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FALLAN  –  22,8 %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FALLAN STRAND  –  22,8 %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889 228 172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OLFA HOLDING AS</a:t>
            </a:r>
          </a:p>
        </p:txBody>
      </p:sp>
    </p:spTree>
  </p:cSld>
  <p:clrMapOvr>
    <a:masterClrMapping xmlns:a="http://schemas.openxmlformats.org/drawingml/2006/main"/>
  </p:clrMapOvr>
</p:sld>
</file>