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7aeea8934541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b0b2d5447a4788"/>
  </p:sldMasterIdLst>
  <p:sldIdLst>
    <p:sldId xmlns:r="http://schemas.openxmlformats.org/officeDocument/2006/relationships" id="256" r:id="R3b288f1e28f84267"/>
    <p:sldId xmlns:r="http://schemas.openxmlformats.org/officeDocument/2006/relationships" id="257" r:id="Rd0f269a92d5d49e8"/>
    <p:sldId xmlns:r="http://schemas.openxmlformats.org/officeDocument/2006/relationships" id="258" r:id="Rad55f8e38f434153"/>
    <p:sldId xmlns:r="http://schemas.openxmlformats.org/officeDocument/2006/relationships" id="259" r:id="R85a1c40235704f18"/>
    <p:sldId xmlns:r="http://schemas.openxmlformats.org/officeDocument/2006/relationships" id="260" r:id="R8ae4c2d546b84fe0"/>
    <p:sldId xmlns:r="http://schemas.openxmlformats.org/officeDocument/2006/relationships" id="261" r:id="R240370863d934d26"/>
    <p:sldId xmlns:r="http://schemas.openxmlformats.org/officeDocument/2006/relationships" id="262" r:id="R58944e1062dc42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b0b2d5447a4788" /><Relationship Type="http://schemas.openxmlformats.org/officeDocument/2006/relationships/slide" Target="/ppt/slides/slide1.xml" Id="R3b288f1e28f84267" /><Relationship Type="http://schemas.openxmlformats.org/officeDocument/2006/relationships/slide" Target="/ppt/slides/slide2.xml" Id="Rd0f269a92d5d49e8" /><Relationship Type="http://schemas.openxmlformats.org/officeDocument/2006/relationships/slide" Target="/ppt/slides/slide3.xml" Id="Rad55f8e38f434153" /><Relationship Type="http://schemas.openxmlformats.org/officeDocument/2006/relationships/slide" Target="/ppt/slides/slide4.xml" Id="R85a1c40235704f18" /><Relationship Type="http://schemas.openxmlformats.org/officeDocument/2006/relationships/slide" Target="/ppt/slides/slide5.xml" Id="R8ae4c2d546b84fe0" /><Relationship Type="http://schemas.openxmlformats.org/officeDocument/2006/relationships/slide" Target="/ppt/slides/slide6.xml" Id="R240370863d934d26" /><Relationship Type="http://schemas.openxmlformats.org/officeDocument/2006/relationships/slide" Target="/ppt/slides/slide7.xml" Id="R58944e1062dc42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90cf7e81b747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28b74ee1147a7" /><Relationship Type="http://schemas.openxmlformats.org/officeDocument/2006/relationships/theme" Target="/ppt/slideMasters/theme/theme1.xml" Id="R36cc482aa7ac47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f28b74ee1147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dd45f975440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e0415dfcc43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baab1054a41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23f574a8844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ed2da0b7344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7c95b83ea4f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e3bb78b084d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LAMDA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LAMDA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829 225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21 176 711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21 989 945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LIAN STÅLE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LIAN JØRN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Hauketotoppen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889 228 202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LAMDA INVEST AS</a:t>
            </a:r>
          </a:p>
        </p:txBody>
      </p:sp>
    </p:spTree>
  </p:cSld>
  <p:clrMapOvr>
    <a:masterClrMapping xmlns:a="http://schemas.openxmlformats.org/drawingml/2006/main"/>
  </p:clrMapOvr>
</p:sld>
</file>