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55d7fe8064f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e8a8bacd346ad"/>
  </p:sldMasterIdLst>
  <p:sldIdLst>
    <p:sldId xmlns:r="http://schemas.openxmlformats.org/officeDocument/2006/relationships" id="256" r:id="Rf3706ab4acf04213"/>
    <p:sldId xmlns:r="http://schemas.openxmlformats.org/officeDocument/2006/relationships" id="257" r:id="R097294b5c2f747ab"/>
    <p:sldId xmlns:r="http://schemas.openxmlformats.org/officeDocument/2006/relationships" id="258" r:id="R52907ae01e4c4f69"/>
    <p:sldId xmlns:r="http://schemas.openxmlformats.org/officeDocument/2006/relationships" id="259" r:id="Re2530f594cc04afa"/>
    <p:sldId xmlns:r="http://schemas.openxmlformats.org/officeDocument/2006/relationships" id="260" r:id="Rc995e042cef24a39"/>
    <p:sldId xmlns:r="http://schemas.openxmlformats.org/officeDocument/2006/relationships" id="261" r:id="R43306a793d3b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e8a8bacd346ad" /><Relationship Type="http://schemas.openxmlformats.org/officeDocument/2006/relationships/slide" Target="/ppt/slides/slide1.xml" Id="Rf3706ab4acf04213" /><Relationship Type="http://schemas.openxmlformats.org/officeDocument/2006/relationships/slide" Target="/ppt/slides/slide2.xml" Id="R097294b5c2f747ab" /><Relationship Type="http://schemas.openxmlformats.org/officeDocument/2006/relationships/slide" Target="/ppt/slides/slide3.xml" Id="R52907ae01e4c4f69" /><Relationship Type="http://schemas.openxmlformats.org/officeDocument/2006/relationships/slide" Target="/ppt/slides/slide4.xml" Id="Re2530f594cc04afa" /><Relationship Type="http://schemas.openxmlformats.org/officeDocument/2006/relationships/slide" Target="/ppt/slides/slide5.xml" Id="Rc995e042cef24a39" /><Relationship Type="http://schemas.openxmlformats.org/officeDocument/2006/relationships/slide" Target="/ppt/slides/slide6.xml" Id="R43306a793d3b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7e8aebc0a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6988d71b4e52" /><Relationship Type="http://schemas.openxmlformats.org/officeDocument/2006/relationships/theme" Target="/ppt/slideMasters/theme/theme1.xml" Id="R74a0cf03a4a2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26988d71b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28a918708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a41b65a52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d087390a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09279a07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7b37f045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26d47f7f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trygve@wergeland.com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