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0d89676d7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e682577ec4ac8"/>
  </p:sldMasterIdLst>
  <p:sldIdLst>
    <p:sldId xmlns:r="http://schemas.openxmlformats.org/officeDocument/2006/relationships" id="256" r:id="R2980733617794147"/>
    <p:sldId xmlns:r="http://schemas.openxmlformats.org/officeDocument/2006/relationships" id="257" r:id="R4a9a647af31c4e21"/>
    <p:sldId xmlns:r="http://schemas.openxmlformats.org/officeDocument/2006/relationships" id="258" r:id="R0b1f65563c864aaf"/>
    <p:sldId xmlns:r="http://schemas.openxmlformats.org/officeDocument/2006/relationships" id="259" r:id="Rfb90b6401e354526"/>
    <p:sldId xmlns:r="http://schemas.openxmlformats.org/officeDocument/2006/relationships" id="260" r:id="R77bab570d13f46eb"/>
    <p:sldId xmlns:r="http://schemas.openxmlformats.org/officeDocument/2006/relationships" id="261" r:id="R8ab5abd7e39141c5"/>
    <p:sldId xmlns:r="http://schemas.openxmlformats.org/officeDocument/2006/relationships" id="262" r:id="Rd717c2c7790a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e682577ec4ac8" /><Relationship Type="http://schemas.openxmlformats.org/officeDocument/2006/relationships/slide" Target="/ppt/slides/slide1.xml" Id="R2980733617794147" /><Relationship Type="http://schemas.openxmlformats.org/officeDocument/2006/relationships/slide" Target="/ppt/slides/slide2.xml" Id="R4a9a647af31c4e21" /><Relationship Type="http://schemas.openxmlformats.org/officeDocument/2006/relationships/slide" Target="/ppt/slides/slide3.xml" Id="R0b1f65563c864aaf" /><Relationship Type="http://schemas.openxmlformats.org/officeDocument/2006/relationships/slide" Target="/ppt/slides/slide4.xml" Id="Rfb90b6401e354526" /><Relationship Type="http://schemas.openxmlformats.org/officeDocument/2006/relationships/slide" Target="/ppt/slides/slide5.xml" Id="R77bab570d13f46eb" /><Relationship Type="http://schemas.openxmlformats.org/officeDocument/2006/relationships/slide" Target="/ppt/slides/slide6.xml" Id="R8ab5abd7e39141c5" /><Relationship Type="http://schemas.openxmlformats.org/officeDocument/2006/relationships/slide" Target="/ppt/slides/slide7.xml" Id="Rd717c2c7790a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4eb96d3ac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95ec731a44727" /><Relationship Type="http://schemas.openxmlformats.org/officeDocument/2006/relationships/theme" Target="/ppt/slideMasters/theme/theme1.xml" Id="R5ecc49258ade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95ec731a4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5c4d9f7d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1a1e810d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8d08e0c05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22d55939a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68965312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c00c2ae73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2235b18a5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RIGMOR SKEIE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