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35224ae3974a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2284b29dc741fc"/>
  </p:sldMasterIdLst>
  <p:sldIdLst>
    <p:sldId xmlns:r="http://schemas.openxmlformats.org/officeDocument/2006/relationships" id="256" r:id="Ra3193c265a274866"/>
    <p:sldId xmlns:r="http://schemas.openxmlformats.org/officeDocument/2006/relationships" id="257" r:id="Rd76d4b31f3d245ca"/>
    <p:sldId xmlns:r="http://schemas.openxmlformats.org/officeDocument/2006/relationships" id="258" r:id="R08fd1dc8a031450b"/>
    <p:sldId xmlns:r="http://schemas.openxmlformats.org/officeDocument/2006/relationships" id="259" r:id="Rfffab06e751b49dc"/>
    <p:sldId xmlns:r="http://schemas.openxmlformats.org/officeDocument/2006/relationships" id="260" r:id="Rc71be510800b4ca4"/>
    <p:sldId xmlns:r="http://schemas.openxmlformats.org/officeDocument/2006/relationships" id="261" r:id="Rf31d940c477048ce"/>
    <p:sldId xmlns:r="http://schemas.openxmlformats.org/officeDocument/2006/relationships" id="262" r:id="Re9e044d8f59e40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284b29dc741fc" /><Relationship Type="http://schemas.openxmlformats.org/officeDocument/2006/relationships/slide" Target="/ppt/slides/slide1.xml" Id="Ra3193c265a274866" /><Relationship Type="http://schemas.openxmlformats.org/officeDocument/2006/relationships/slide" Target="/ppt/slides/slide2.xml" Id="Rd76d4b31f3d245ca" /><Relationship Type="http://schemas.openxmlformats.org/officeDocument/2006/relationships/slide" Target="/ppt/slides/slide3.xml" Id="R08fd1dc8a031450b" /><Relationship Type="http://schemas.openxmlformats.org/officeDocument/2006/relationships/slide" Target="/ppt/slides/slide4.xml" Id="Rfffab06e751b49dc" /><Relationship Type="http://schemas.openxmlformats.org/officeDocument/2006/relationships/slide" Target="/ppt/slides/slide5.xml" Id="Rc71be510800b4ca4" /><Relationship Type="http://schemas.openxmlformats.org/officeDocument/2006/relationships/slide" Target="/ppt/slides/slide6.xml" Id="Rf31d940c477048ce" /><Relationship Type="http://schemas.openxmlformats.org/officeDocument/2006/relationships/slide" Target="/ppt/slides/slide7.xml" Id="Re9e044d8f59e40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3d9640fb244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0e9958f9c4da6" /><Relationship Type="http://schemas.openxmlformats.org/officeDocument/2006/relationships/theme" Target="/ppt/slideMasters/theme/theme1.xml" Id="R640bda82367642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00e9958f9c4d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1b70518b246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7c4b31a5b4c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fa8c9ac784d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ec333c6ce4c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d17c758ec4e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2a6f08a4348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fe2936a5d44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MEININGEN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MEININGEN HOLDING AS ble etablert [år] og holder til i Lora.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6 703 067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7 794 635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JØRGEN MEININGEN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MEININGEN RANDSTED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ERIK MEININGEN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ERIK MEININGEN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Stavheimsgrende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2666 Lora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37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kjellerik@meiningen.no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889 234 652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MEININGEN HOLDING AS</a:t>
            </a:r>
          </a:p>
        </p:txBody>
      </p:sp>
    </p:spTree>
  </p:cSld>
  <p:clrMapOvr>
    <a:masterClrMapping xmlns:a="http://schemas.openxmlformats.org/drawingml/2006/main"/>
  </p:clrMapOvr>
</p:sld>
</file>