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2de597d8d45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8a09feee04118"/>
  </p:sldMasterIdLst>
  <p:sldIdLst>
    <p:sldId xmlns:r="http://schemas.openxmlformats.org/officeDocument/2006/relationships" id="256" r:id="Ra1f22547d9264016"/>
    <p:sldId xmlns:r="http://schemas.openxmlformats.org/officeDocument/2006/relationships" id="257" r:id="Rb21785ddebab476c"/>
    <p:sldId xmlns:r="http://schemas.openxmlformats.org/officeDocument/2006/relationships" id="258" r:id="R4155cb7d17154209"/>
    <p:sldId xmlns:r="http://schemas.openxmlformats.org/officeDocument/2006/relationships" id="259" r:id="R138e0092526d487c"/>
    <p:sldId xmlns:r="http://schemas.openxmlformats.org/officeDocument/2006/relationships" id="260" r:id="R2ac9feb897d44a49"/>
    <p:sldId xmlns:r="http://schemas.openxmlformats.org/officeDocument/2006/relationships" id="261" r:id="R9eae7568a49e4bf3"/>
    <p:sldId xmlns:r="http://schemas.openxmlformats.org/officeDocument/2006/relationships" id="262" r:id="Rd15e600cf825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8a09feee04118" /><Relationship Type="http://schemas.openxmlformats.org/officeDocument/2006/relationships/slide" Target="/ppt/slides/slide1.xml" Id="Ra1f22547d9264016" /><Relationship Type="http://schemas.openxmlformats.org/officeDocument/2006/relationships/slide" Target="/ppt/slides/slide2.xml" Id="Rb21785ddebab476c" /><Relationship Type="http://schemas.openxmlformats.org/officeDocument/2006/relationships/slide" Target="/ppt/slides/slide3.xml" Id="R4155cb7d17154209" /><Relationship Type="http://schemas.openxmlformats.org/officeDocument/2006/relationships/slide" Target="/ppt/slides/slide4.xml" Id="R138e0092526d487c" /><Relationship Type="http://schemas.openxmlformats.org/officeDocument/2006/relationships/slide" Target="/ppt/slides/slide5.xml" Id="R2ac9feb897d44a49" /><Relationship Type="http://schemas.openxmlformats.org/officeDocument/2006/relationships/slide" Target="/ppt/slides/slide6.xml" Id="R9eae7568a49e4bf3" /><Relationship Type="http://schemas.openxmlformats.org/officeDocument/2006/relationships/slide" Target="/ppt/slides/slide7.xml" Id="Rd15e600cf825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4f20810db45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1112ef76c48bb" /><Relationship Type="http://schemas.openxmlformats.org/officeDocument/2006/relationships/theme" Target="/ppt/slideMasters/theme/theme1.xml" Id="R634305e2313b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1112ef76c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5839f0b844c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79299d72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3dfed95c1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3e8faa9f2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5bcbe04e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f8b66d054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2d7e124a5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RGN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13 377 463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12 957 823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12 957 944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44 729 165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49 828 309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ANNE-LENE NILSEN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ENGSMYR NILSEN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OLAF ENGSMYR NILSEN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Rosenkrantzgata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RGN HOLDING AS</a:t>
            </a:r>
          </a:p>
        </p:txBody>
      </p:sp>
    </p:spTree>
  </p:cSld>
  <p:clrMapOvr>
    <a:masterClrMapping xmlns:a="http://schemas.openxmlformats.org/drawingml/2006/main"/>
  </p:clrMapOvr>
</p:sld>
</file>