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cb6d7d2b0245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b7d38e2d94d55"/>
  </p:sldMasterIdLst>
  <p:sldIdLst>
    <p:sldId xmlns:r="http://schemas.openxmlformats.org/officeDocument/2006/relationships" id="256" r:id="Rdb9babe3d50d4fd7"/>
    <p:sldId xmlns:r="http://schemas.openxmlformats.org/officeDocument/2006/relationships" id="257" r:id="Rb9ecff405c8041cf"/>
    <p:sldId xmlns:r="http://schemas.openxmlformats.org/officeDocument/2006/relationships" id="258" r:id="R2a16ee2bec314884"/>
    <p:sldId xmlns:r="http://schemas.openxmlformats.org/officeDocument/2006/relationships" id="259" r:id="R76cb182f442f4764"/>
    <p:sldId xmlns:r="http://schemas.openxmlformats.org/officeDocument/2006/relationships" id="260" r:id="R57f98d3898104570"/>
    <p:sldId xmlns:r="http://schemas.openxmlformats.org/officeDocument/2006/relationships" id="261" r:id="R4f909ff973c7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b7d38e2d94d55" /><Relationship Type="http://schemas.openxmlformats.org/officeDocument/2006/relationships/slide" Target="/ppt/slides/slide1.xml" Id="Rdb9babe3d50d4fd7" /><Relationship Type="http://schemas.openxmlformats.org/officeDocument/2006/relationships/slide" Target="/ppt/slides/slide2.xml" Id="Rb9ecff405c8041cf" /><Relationship Type="http://schemas.openxmlformats.org/officeDocument/2006/relationships/slide" Target="/ppt/slides/slide3.xml" Id="R2a16ee2bec314884" /><Relationship Type="http://schemas.openxmlformats.org/officeDocument/2006/relationships/slide" Target="/ppt/slides/slide4.xml" Id="R76cb182f442f4764" /><Relationship Type="http://schemas.openxmlformats.org/officeDocument/2006/relationships/slide" Target="/ppt/slides/slide5.xml" Id="R57f98d3898104570" /><Relationship Type="http://schemas.openxmlformats.org/officeDocument/2006/relationships/slide" Target="/ppt/slides/slide6.xml" Id="R4f909ff973c7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4242e7aee49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fcfe6338144ea" /><Relationship Type="http://schemas.openxmlformats.org/officeDocument/2006/relationships/theme" Target="/ppt/slideMasters/theme/theme1.xml" Id="R908a1281163a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ffcfe6338144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6becf7b864f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c8a017a71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ca2cd818a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c6bce1485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9f3ffab58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4e224b24544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 Skaugen AS, 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889 243 732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