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f49ea20354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fbb6d33fac4e42"/>
  </p:sldMasterIdLst>
  <p:sldIdLst>
    <p:sldId xmlns:r="http://schemas.openxmlformats.org/officeDocument/2006/relationships" id="256" r:id="R4ad34d8e03fb444c"/>
    <p:sldId xmlns:r="http://schemas.openxmlformats.org/officeDocument/2006/relationships" id="257" r:id="Ra4b4861397984dde"/>
    <p:sldId xmlns:r="http://schemas.openxmlformats.org/officeDocument/2006/relationships" id="258" r:id="Rf21e8201dc1d4722"/>
    <p:sldId xmlns:r="http://schemas.openxmlformats.org/officeDocument/2006/relationships" id="259" r:id="R56e5fe97113343e9"/>
    <p:sldId xmlns:r="http://schemas.openxmlformats.org/officeDocument/2006/relationships" id="260" r:id="Rb32fdd1016754051"/>
    <p:sldId xmlns:r="http://schemas.openxmlformats.org/officeDocument/2006/relationships" id="261" r:id="R2920c997498c4020"/>
    <p:sldId xmlns:r="http://schemas.openxmlformats.org/officeDocument/2006/relationships" id="262" r:id="R8216d446ab22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bb6d33fac4e42" /><Relationship Type="http://schemas.openxmlformats.org/officeDocument/2006/relationships/slide" Target="/ppt/slides/slide1.xml" Id="R4ad34d8e03fb444c" /><Relationship Type="http://schemas.openxmlformats.org/officeDocument/2006/relationships/slide" Target="/ppt/slides/slide2.xml" Id="Ra4b4861397984dde" /><Relationship Type="http://schemas.openxmlformats.org/officeDocument/2006/relationships/slide" Target="/ppt/slides/slide3.xml" Id="Rf21e8201dc1d4722" /><Relationship Type="http://schemas.openxmlformats.org/officeDocument/2006/relationships/slide" Target="/ppt/slides/slide4.xml" Id="R56e5fe97113343e9" /><Relationship Type="http://schemas.openxmlformats.org/officeDocument/2006/relationships/slide" Target="/ppt/slides/slide5.xml" Id="Rb32fdd1016754051" /><Relationship Type="http://schemas.openxmlformats.org/officeDocument/2006/relationships/slide" Target="/ppt/slides/slide6.xml" Id="R2920c997498c4020" /><Relationship Type="http://schemas.openxmlformats.org/officeDocument/2006/relationships/slide" Target="/ppt/slides/slide7.xml" Id="R8216d446ab22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ab25c30ac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3fd94ac1748cc" /><Relationship Type="http://schemas.openxmlformats.org/officeDocument/2006/relationships/theme" Target="/ppt/slideMasters/theme/theme1.xml" Id="Rfc8c98d45a734d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73fd94ac17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c512fc16c4f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c0370502a41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f412c5ca3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d7aeb5c4c43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83d2c5ec3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8dc63f4b243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eb2dd08c6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92 925 141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138 789 707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BRYNJULF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 Skaugen AS, 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